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u="none" kern="1200" baseline="0" dirty="0" smtClean="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itchFamily="18" charset="0"/>
                <a:cs typeface="Times New Roman"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99045008"/>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 xmlns:a16="http://schemas.microsoft.com/office/drawing/2014/main" val="3583770891"/>
                    </a:ext>
                  </a:extLst>
                </a:gridCol>
                <a:gridCol w="1531599">
                  <a:extLst>
                    <a:ext uri="{9D8B030D-6E8A-4147-A177-3AD203B41FA5}">
                      <a16:colId xmlns="" xmlns:a16="http://schemas.microsoft.com/office/drawing/2014/main" val="1276116030"/>
                    </a:ext>
                  </a:extLst>
                </a:gridCol>
                <a:gridCol w="1440161">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мамырға </a:t>
            </a:r>
            <a:r>
              <a:rPr lang="ru-RU" altLang="ru-RU" sz="1200" b="1" dirty="0" err="1" smtClean="0">
                <a:solidFill>
                  <a:srgbClr val="000000"/>
                </a:solidFill>
                <a:latin typeface="Times New Roman" pitchFamily="18" charset="0"/>
                <a:cs typeface="Times New Roman" pitchFamily="18" charset="0"/>
              </a:rPr>
              <a:t>ауа-райы</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мамырға</a:t>
            </a:r>
            <a:r>
              <a:rPr lang="kk-KZ"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мамырға </a:t>
            </a:r>
            <a:r>
              <a:rPr lang="ru-RU" altLang="ru-RU" sz="1200" b="1" dirty="0" smtClean="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 </a:t>
            </a:r>
            <a:r>
              <a:rPr lang="ru-RU" sz="1200" dirty="0" err="1" smtClean="0">
                <a:latin typeface="Times New Roman" pitchFamily="18" charset="0"/>
                <a:cs typeface="Times New Roman" pitchFamily="18" charset="0"/>
              </a:rPr>
              <a:t>жаңбыр</a:t>
            </a:r>
            <a:r>
              <a:rPr lang="kk-KZ" sz="1200" dirty="0" smtClean="0">
                <a:latin typeface="Times New Roman" pitchFamily="18" charset="0"/>
                <a:cs typeface="Times New Roman" pitchFamily="18" charset="0"/>
              </a:rPr>
              <a:t>, күндіз</a:t>
            </a:r>
            <a:r>
              <a:rPr lang="kk-KZ" sz="1200" dirty="0" smtClean="0">
                <a:latin typeface="Times New Roman" pitchFamily="18" charset="0"/>
                <a:cs typeface="Times New Roman" pitchFamily="18" charset="0"/>
              </a:rPr>
              <a:t> найзағай</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a:t>
            </a:r>
            <a:r>
              <a:rPr lang="kk-KZ" sz="1200" dirty="0" smtClean="0">
                <a:latin typeface="Times New Roman" pitchFamily="18" charset="0"/>
                <a:cs typeface="Times New Roman" pitchFamily="18" charset="0"/>
              </a:rPr>
              <a:t>түнде 9-14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екпіні 15-20 </a:t>
            </a:r>
            <a:r>
              <a:rPr lang="kk-KZ" sz="1200" dirty="0" smtClean="0">
                <a:latin typeface="Times New Roman" pitchFamily="18" charset="0"/>
                <a:cs typeface="Times New Roman" pitchFamily="18" charset="0"/>
              </a:rPr>
              <a:t>м/с, күндіз 15-20, </a:t>
            </a:r>
            <a:r>
              <a:rPr lang="kk-KZ" sz="1200" dirty="0" smtClean="0">
                <a:latin typeface="Times New Roman" pitchFamily="18" charset="0"/>
                <a:cs typeface="Times New Roman" pitchFamily="18" charset="0"/>
              </a:rPr>
              <a:t>екпіні 23-28 м/с</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14-16 градус </a:t>
            </a:r>
            <a:r>
              <a:rPr lang="kk-KZ" sz="1200" dirty="0">
                <a:latin typeface="Times New Roman" pitchFamily="18" charset="0"/>
                <a:cs typeface="Times New Roman" pitchFamily="18" charset="0"/>
              </a:rPr>
              <a:t>жылы.</a:t>
            </a:r>
          </a:p>
          <a:p>
            <a:pPr indent="180975" algn="ctr"/>
            <a:r>
              <a:rPr lang="kk-KZ" sz="1200" b="1" dirty="0" smtClean="0">
                <a:latin typeface="Times New Roman" pitchFamily="18" charset="0"/>
                <a:cs typeface="Times New Roman" pitchFamily="18" charset="0"/>
              </a:rPr>
              <a:t>05 </a:t>
            </a:r>
            <a:r>
              <a:rPr lang="kk-KZ" altLang="ru-RU" sz="1200" b="1" dirty="0" smtClean="0">
                <a:solidFill>
                  <a:srgbClr val="000000"/>
                </a:solidFill>
                <a:latin typeface="Times New Roman" pitchFamily="18" charset="0"/>
                <a:cs typeface="Times New Roman" pitchFamily="18" charset="0"/>
              </a:rPr>
              <a:t>мамырға </a:t>
            </a:r>
            <a:r>
              <a:rPr lang="kk-KZ" sz="1200" b="1" dirty="0" smtClean="0">
                <a:latin typeface="Times New Roman" pitchFamily="18" charset="0"/>
                <a:cs typeface="Times New Roman" pitchFamily="18" charset="0"/>
              </a:rPr>
              <a:t>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мамырға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05 мамырға </a:t>
            </a:r>
            <a:r>
              <a:rPr lang="ru-RU" sz="1200" b="1" dirty="0" smtClean="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a:t>
            </a:r>
            <a:r>
              <a:rPr lang="kk-KZ" sz="1200" dirty="0" smtClean="0">
                <a:latin typeface="Times New Roman" pitchFamily="18" charset="0"/>
                <a:cs typeface="Times New Roman" pitchFamily="18" charset="0"/>
              </a:rPr>
              <a:t>. 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екпіні 15-20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04 </a:t>
            </a:r>
            <a:r>
              <a:rPr lang="kk-KZ" altLang="ru-RU" sz="1100" dirty="0" smtClean="0">
                <a:solidFill>
                  <a:schemeClr val="tx1"/>
                </a:solidFill>
                <a:latin typeface="Times New Roman" pitchFamily="18" charset="0"/>
                <a:cs typeface="Times New Roman" pitchFamily="18" charset="0"/>
              </a:rPr>
              <a:t>мамырға</a:t>
            </a:r>
            <a:r>
              <a:rPr lang="kk-KZ" sz="1100" dirty="0" smtClean="0">
                <a:solidFill>
                  <a:srgbClr val="000000"/>
                </a:solidFill>
                <a:latin typeface="Times New Roman" pitchFamily="18" charset="0"/>
                <a:cs typeface="Times New Roman" pitchFamily="18" charset="0"/>
              </a:rPr>
              <a:t>, </a:t>
            </a:r>
            <a:r>
              <a:rPr lang="kk-KZ" altLang="ru-RU" sz="1100" dirty="0" smtClean="0">
                <a:solidFill>
                  <a:srgbClr val="000000"/>
                </a:solidFill>
                <a:latin typeface="Times New Roman" pitchFamily="18" charset="0"/>
                <a:cs typeface="Times New Roman" pitchFamily="18" charset="0"/>
              </a:rPr>
              <a:t>05 мамырға </a:t>
            </a:r>
            <a:r>
              <a:rPr lang="kk-KZ" sz="1100" dirty="0" smtClean="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smtClean="0">
                <a:latin typeface="Times New Roman" pitchFamily="18" charset="0"/>
                <a:cs typeface="Times New Roman"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14968</TotalTime>
  <Words>552</Words>
  <Application>Microsoft Office PowerPoint</Application>
  <PresentationFormat>Лист A4 (210x297 мм)</PresentationFormat>
  <Paragraphs>83</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4589</cp:revision>
  <cp:lastPrinted>2021-07-01T03:56:27Z</cp:lastPrinted>
  <dcterms:created xsi:type="dcterms:W3CDTF">2018-03-27T06:03:00Z</dcterms:created>
  <dcterms:modified xsi:type="dcterms:W3CDTF">2024-05-03T06:02:22Z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