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69" autoAdjust="0"/>
  </p:normalViewPr>
  <p:slideViewPr>
    <p:cSldViewPr>
      <p:cViewPr>
        <p:scale>
          <a:sx n="120" d="100"/>
          <a:sy n="120" d="100"/>
        </p:scale>
        <p:origin x="2364" y="1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198786037"/>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124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03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857257780"/>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4075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88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0,548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114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0,381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215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a:t>
                      </a:r>
                      <a:r>
                        <a:rPr lang="en-US" sz="1000" b="0" i="0" u="none" strike="noStrike" dirty="0" smtClean="0">
                          <a:solidFill>
                            <a:srgbClr val="000000"/>
                          </a:solidFill>
                          <a:effectLst/>
                          <a:latin typeface="Times New Roman" pitchFamily="18" charset="0"/>
                          <a:cs typeface="Times New Roman" pitchFamily="18" charset="0"/>
                        </a:rPr>
                        <a:t>4</a:t>
                      </a:r>
                      <a:r>
                        <a:rPr lang="ru-RU" sz="1000" b="0" i="0" u="none" strike="noStrike" dirty="0" smtClean="0">
                          <a:solidFill>
                            <a:srgbClr val="000000"/>
                          </a:solidFill>
                          <a:effectLst/>
                          <a:latin typeface="Times New Roman" pitchFamily="18" charset="0"/>
                          <a:cs typeface="Times New Roman" pitchFamily="18" charset="0"/>
                        </a:rPr>
                        <a:t>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a:t>
                      </a:r>
                      <a:r>
                        <a:rPr lang="ru-RU" sz="1000" b="0" i="0" u="none" strike="noStrike" dirty="0" smtClean="0">
                          <a:solidFill>
                            <a:srgbClr val="000000"/>
                          </a:solidFill>
                          <a:effectLst/>
                          <a:latin typeface="Times New Roman" pitchFamily="18" charset="0"/>
                          <a:cs typeface="Times New Roman" pitchFamily="18" charset="0"/>
                        </a:rPr>
                        <a:t>542</a:t>
                      </a:r>
                      <a:endParaRPr lang="kk-KZ" sz="1000" b="0" i="0" u="none" strike="noStrike" dirty="0" smtClean="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,708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r>
                        <a:rPr lang="en-US" sz="1000" b="0" i="0" u="none" strike="noStrike" dirty="0" smtClean="0">
                          <a:solidFill>
                            <a:srgbClr val="000000"/>
                          </a:solidFill>
                          <a:effectLst/>
                          <a:latin typeface="Times New Roman" pitchFamily="18" charset="0"/>
                          <a:cs typeface="Times New Roman" pitchFamily="18" charset="0"/>
                        </a:rPr>
                        <a:t>5</a:t>
                      </a:r>
                      <a:r>
                        <a:rPr lang="ru-RU" sz="1000" b="0" i="0" u="none" strike="noStrike" dirty="0" smtClean="0">
                          <a:solidFill>
                            <a:srgbClr val="000000"/>
                          </a:solidFill>
                          <a:effectLst/>
                          <a:latin typeface="Times New Roman" pitchFamily="18" charset="0"/>
                          <a:cs typeface="Times New Roman" pitchFamily="18" charset="0"/>
                        </a:rPr>
                        <a:t>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r>
                        <a:rPr lang="en-US" sz="1000" b="0" i="0" u="none" strike="noStrike" dirty="0" smtClean="0">
                          <a:solidFill>
                            <a:srgbClr val="000000"/>
                          </a:solidFill>
                          <a:effectLst/>
                          <a:latin typeface="Times New Roman" pitchFamily="18" charset="0"/>
                          <a:cs typeface="Times New Roman" pitchFamily="18" charset="0"/>
                        </a:rPr>
                        <a:t>7</a:t>
                      </a:r>
                      <a:r>
                        <a:rPr lang="ru-RU" sz="1000" b="0" i="0" u="none" strike="noStrike" dirty="0" smtClean="0">
                          <a:solidFill>
                            <a:srgbClr val="000000"/>
                          </a:solidFill>
                          <a:effectLst/>
                          <a:latin typeface="Times New Roman" pitchFamily="18" charset="0"/>
                          <a:cs typeface="Times New Roman" pitchFamily="18" charset="0"/>
                        </a:rPr>
                        <a:t>63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a:t>
                      </a:r>
                      <a:r>
                        <a:rPr lang="kk-KZ" sz="1000" b="0" i="0" u="none" strike="noStrike" dirty="0" smtClean="0">
                          <a:solidFill>
                            <a:srgbClr val="000000"/>
                          </a:solidFill>
                          <a:effectLst/>
                          <a:latin typeface="Times New Roman" pitchFamily="18" charset="0"/>
                          <a:cs typeface="Times New Roman" pitchFamily="18" charset="0"/>
                        </a:rPr>
                        <a:t>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a:t>
                      </a:r>
                      <a:r>
                        <a:rPr lang="en-US" sz="1000" b="0" i="0" u="none" strike="noStrike" dirty="0" smtClean="0">
                          <a:solidFill>
                            <a:srgbClr val="000000"/>
                          </a:solidFill>
                          <a:effectLst/>
                          <a:latin typeface="Times New Roman" pitchFamily="18" charset="0"/>
                          <a:cs typeface="Times New Roman" pitchFamily="18" charset="0"/>
                        </a:rPr>
                        <a:t>4</a:t>
                      </a:r>
                      <a:r>
                        <a:rPr lang="kk-KZ" sz="1000" b="0" i="0" u="none" strike="noStrike" dirty="0" smtClean="0">
                          <a:solidFill>
                            <a:srgbClr val="000000"/>
                          </a:solidFill>
                          <a:effectLst/>
                          <a:latin typeface="Times New Roman" pitchFamily="18" charset="0"/>
                          <a:cs typeface="Times New Roman" pitchFamily="18" charset="0"/>
                        </a:rPr>
                        <a:t>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557975"/>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smtClean="0">
                <a:latin typeface="Times New Roman" pitchFamily="18" charset="0"/>
                <a:cs typeface="Times New Roman" pitchFamily="18" charset="0"/>
              </a:rPr>
              <a:t>03 </a:t>
            </a:r>
            <a:r>
              <a:rPr lang="kk-KZ" altLang="ru-RU" sz="1200" b="1" dirty="0" smtClean="0">
                <a:latin typeface="Times New Roman" pitchFamily="18" charset="0"/>
                <a:cs typeface="Times New Roman" pitchFamily="18" charset="0"/>
              </a:rPr>
              <a:t>мамыр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53000" y="131763"/>
            <a:ext cx="4668838" cy="2308324"/>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04 </a:t>
            </a:r>
            <a:r>
              <a:rPr lang="ru-RU" altLang="ru-RU" sz="1200" b="1" dirty="0" err="1" smtClean="0">
                <a:latin typeface="Times New Roman" pitchFamily="18" charset="0"/>
                <a:cs typeface="Times New Roman" pitchFamily="18" charset="0"/>
              </a:rPr>
              <a:t>мамыр</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03 </a:t>
            </a:r>
            <a:r>
              <a:rPr lang="kk-KZ" altLang="ru-RU" sz="1200" b="1" dirty="0" smtClean="0">
                <a:latin typeface="Times New Roman" pitchFamily="18" charset="0"/>
                <a:cs typeface="Times New Roman" pitchFamily="18" charset="0"/>
              </a:rPr>
              <a:t>мамыр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04 мамы</a:t>
            </a:r>
            <a:r>
              <a:rPr lang="kk-KZ" altLang="ru-RU" sz="1200" b="1" dirty="0" smtClean="0">
                <a:latin typeface="Times New Roman" pitchFamily="18" charset="0"/>
                <a:cs typeface="Times New Roman" pitchFamily="18" charset="0"/>
              </a:rPr>
              <a:t>р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dirty="0" smtClean="0">
                <a:latin typeface="Times New Roman"/>
                <a:ea typeface="Times New Roman"/>
              </a:rPr>
              <a:t>Аздаған </a:t>
            </a:r>
            <a:r>
              <a:rPr lang="kk-KZ" sz="1200" dirty="0">
                <a:latin typeface="Times New Roman"/>
                <a:ea typeface="Times New Roman"/>
              </a:rPr>
              <a:t>бұлтты, жауын-шашынсыз. </a:t>
            </a:r>
            <a:r>
              <a:rPr lang="kk-KZ" sz="1200" dirty="0" smtClean="0">
                <a:latin typeface="Times New Roman"/>
                <a:ea typeface="Times New Roman"/>
              </a:rPr>
              <a:t>Солтүстік-шығыстан, солтүстіктен </a:t>
            </a:r>
            <a:r>
              <a:rPr lang="kk-KZ" sz="1200" dirty="0">
                <a:latin typeface="Times New Roman"/>
                <a:ea typeface="Times New Roman"/>
              </a:rPr>
              <a:t>жел соғады, </a:t>
            </a:r>
            <a:r>
              <a:rPr lang="kk-KZ" sz="1200" dirty="0" smtClean="0">
                <a:latin typeface="Times New Roman"/>
                <a:ea typeface="Times New Roman"/>
              </a:rPr>
              <a:t>күші </a:t>
            </a:r>
            <a:r>
              <a:rPr lang="kk-KZ" sz="1200" dirty="0" smtClean="0">
                <a:latin typeface="Times New Roman"/>
                <a:ea typeface="Times New Roman"/>
              </a:rPr>
              <a:t>9-14 м/с</a:t>
            </a:r>
            <a:r>
              <a:rPr lang="kk-KZ" sz="1200" dirty="0">
                <a:latin typeface="Times New Roman"/>
                <a:ea typeface="Times New Roman"/>
              </a:rPr>
              <a:t>. Ауа температурасы түнде </a:t>
            </a:r>
            <a:r>
              <a:rPr lang="kk-KZ" sz="1200" dirty="0" smtClean="0">
                <a:latin typeface="Times New Roman"/>
                <a:ea typeface="Times New Roman"/>
              </a:rPr>
              <a:t>5-7, </a:t>
            </a:r>
            <a:r>
              <a:rPr lang="kk-KZ" sz="1200" dirty="0">
                <a:latin typeface="Times New Roman"/>
                <a:ea typeface="Times New Roman"/>
              </a:rPr>
              <a:t>күндіз </a:t>
            </a:r>
            <a:r>
              <a:rPr lang="kk-KZ" sz="1200" dirty="0" smtClean="0">
                <a:latin typeface="Times New Roman"/>
                <a:ea typeface="Times New Roman"/>
              </a:rPr>
              <a:t>15</a:t>
            </a:r>
            <a:r>
              <a:rPr lang="kk-KZ" sz="1200" dirty="0" smtClean="0">
                <a:latin typeface="Times New Roman"/>
                <a:ea typeface="Times New Roman"/>
              </a:rPr>
              <a:t>-17 </a:t>
            </a:r>
            <a:r>
              <a:rPr lang="kk-KZ" sz="1200" dirty="0">
                <a:latin typeface="Times New Roman"/>
                <a:ea typeface="Times New Roman"/>
              </a:rPr>
              <a:t>жылы.</a:t>
            </a:r>
            <a:endParaRPr lang="ru-RU" altLang="ru-RU" sz="1200" b="1" dirty="0" smtClean="0">
              <a:latin typeface="Times New Roman" pitchFamily="18" charset="0"/>
              <a:cs typeface="Times New Roman" pitchFamily="18" charset="0"/>
            </a:endParaRPr>
          </a:p>
          <a:p>
            <a:pPr algn="ctr">
              <a:buFont typeface="Arial" pitchFamily="34" charset="0"/>
              <a:buNone/>
            </a:pPr>
            <a:endParaRPr lang="ru-RU" altLang="ru-RU" sz="1200" b="1" dirty="0" smtClean="0">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04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05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Аздаған </a:t>
            </a:r>
            <a:r>
              <a:rPr lang="kk-KZ" sz="1200" kern="1400" dirty="0">
                <a:solidFill>
                  <a:srgbClr val="000000"/>
                </a:solidFill>
                <a:latin typeface="Times New Roman"/>
                <a:ea typeface="Times New Roman"/>
              </a:rPr>
              <a:t>бұлтты, </a:t>
            </a:r>
            <a:r>
              <a:rPr lang="kk-KZ" sz="1200" kern="1400" dirty="0" smtClean="0">
                <a:solidFill>
                  <a:srgbClr val="000000"/>
                </a:solidFill>
                <a:latin typeface="Times New Roman"/>
                <a:ea typeface="Times New Roman"/>
              </a:rPr>
              <a:t>жауын-шашынсыз. </a:t>
            </a:r>
            <a:r>
              <a:rPr lang="kk-KZ" sz="1200" dirty="0">
                <a:latin typeface="Times New Roman"/>
                <a:ea typeface="Times New Roman"/>
              </a:rPr>
              <a:t>Солтүстік-шығыстан</a:t>
            </a:r>
            <a:r>
              <a:rPr lang="kk-KZ" sz="1200" kern="1400" dirty="0" smtClean="0">
                <a:solidFill>
                  <a:srgbClr val="000000"/>
                </a:solidFill>
                <a:latin typeface="Times New Roman"/>
                <a:ea typeface="Times New Roman"/>
              </a:rPr>
              <a:t> </a:t>
            </a:r>
            <a:r>
              <a:rPr lang="kk-KZ" altLang="ru-RU" sz="1200" dirty="0" smtClean="0">
                <a:solidFill>
                  <a:srgbClr val="000000"/>
                </a:solidFill>
                <a:latin typeface="Times New Roman" pitchFamily="18" charset="0"/>
                <a:cs typeface="Times New Roman" pitchFamily="18" charset="0"/>
              </a:rPr>
              <a:t>жел </a:t>
            </a:r>
            <a:r>
              <a:rPr lang="kk-KZ" altLang="ru-RU" sz="1200" dirty="0">
                <a:solidFill>
                  <a:srgbClr val="000000"/>
                </a:solidFill>
                <a:latin typeface="Times New Roman" pitchFamily="18" charset="0"/>
                <a:cs typeface="Times New Roman" pitchFamily="18" charset="0"/>
              </a:rPr>
              <a:t>соғады, күші </a:t>
            </a:r>
            <a:r>
              <a:rPr lang="kk-KZ" altLang="ru-RU" sz="1200" dirty="0" smtClean="0">
                <a:solidFill>
                  <a:srgbClr val="000000"/>
                </a:solidFill>
                <a:latin typeface="Times New Roman" pitchFamily="18" charset="0"/>
                <a:cs typeface="Times New Roman" pitchFamily="18" charset="0"/>
              </a:rPr>
              <a:t>5-10 </a:t>
            </a:r>
            <a:r>
              <a:rPr lang="kk-KZ" altLang="ru-RU" sz="1200" dirty="0" smtClean="0">
                <a:solidFill>
                  <a:srgbClr val="000000"/>
                </a:solidFill>
                <a:latin typeface="Times New Roman" pitchFamily="18" charset="0"/>
                <a:cs typeface="Times New Roman" pitchFamily="18" charset="0"/>
              </a:rPr>
              <a:t>м/с</a:t>
            </a:r>
            <a:r>
              <a:rPr lang="kk-KZ" altLang="ru-RU" sz="1200" dirty="0">
                <a:solidFill>
                  <a:srgbClr val="000000"/>
                </a:solidFill>
                <a:latin typeface="Times New Roman" pitchFamily="18" charset="0"/>
                <a:cs typeface="Times New Roman" pitchFamily="18" charset="0"/>
              </a:rPr>
              <a:t>. Ауа температурасы </a:t>
            </a:r>
            <a:r>
              <a:rPr lang="kk-KZ" altLang="ru-RU" sz="1200" dirty="0" smtClean="0">
                <a:solidFill>
                  <a:srgbClr val="000000"/>
                </a:solidFill>
                <a:latin typeface="Times New Roman" pitchFamily="18" charset="0"/>
                <a:cs typeface="Times New Roman" pitchFamily="18" charset="0"/>
              </a:rPr>
              <a:t>3-5 </a:t>
            </a:r>
            <a:r>
              <a:rPr lang="kk-KZ" altLang="ru-RU" sz="1200" dirty="0" smtClean="0">
                <a:solidFill>
                  <a:srgbClr val="000000"/>
                </a:solidFill>
                <a:latin typeface="Times New Roman" pitchFamily="18" charset="0"/>
                <a:cs typeface="Times New Roman" pitchFamily="18" charset="0"/>
              </a:rPr>
              <a:t>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289300"/>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7912" y="2458303"/>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smtClean="0">
                <a:solidFill>
                  <a:schemeClr val="tx1"/>
                </a:solidFill>
                <a:latin typeface="Times New Roman" panose="02020603050405020304" pitchFamily="18" charset="0"/>
                <a:cs typeface="Times New Roman" panose="02020603050405020304" pitchFamily="18" charset="0"/>
              </a:rPr>
              <a:t>сейілуіне </a:t>
            </a:r>
            <a:r>
              <a:rPr lang="kk-KZ" altLang="en-US" sz="120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smtClean="0">
                <a:solidFill>
                  <a:srgbClr val="000000"/>
                </a:solidFill>
                <a:latin typeface="Times New Roman" pitchFamily="18" charset="0"/>
                <a:cs typeface="Times New Roman" pitchFamily="18" charset="0"/>
              </a:rPr>
              <a:t> Б.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20588</TotalTime>
  <Words>587</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3621</cp:revision>
  <cp:lastPrinted>2023-02-06T06:57:51Z</cp:lastPrinted>
  <dcterms:created xsi:type="dcterms:W3CDTF">2018-03-27T06:03:00Z</dcterms:created>
  <dcterms:modified xsi:type="dcterms:W3CDTF">2024-05-03T08:22:45Z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