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74" d="100"/>
          <a:sy n="74" d="100"/>
        </p:scale>
        <p:origin x="-24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3770425"/>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04 мамырға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indent="182563" algn="just"/>
            <a:endParaRPr lang="ru-RU" sz="1200"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anose="02020603050405020304" pitchFamily="18" charset="0"/>
              <a:cs typeface="Times New Roman" panose="02020603050405020304"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04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мамыр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найзағаай</a:t>
            </a:r>
            <a:r>
              <a:rPr 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Оңтүстік-батыстан</a:t>
            </a:r>
            <a:r>
              <a:rPr lang="ru-RU" alt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smtClean="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336661"/>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16139270"/>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14401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18908</TotalTime>
  <Words>559</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3600</cp:revision>
  <cp:lastPrinted>2021-07-01T07:38:07Z</cp:lastPrinted>
  <dcterms:created xsi:type="dcterms:W3CDTF">2018-03-27T06:03:00Z</dcterms:created>
  <dcterms:modified xsi:type="dcterms:W3CDTF">2024-05-03T09:18:24Z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