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21399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7812000"/>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52529"/>
            <a:ext cx="4780122" cy="1600438"/>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04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таңертең және күндіз жаңбыр. Оңтүстік-шығыстан жел соғады, күші 9-14, күндіз екпіні 15-18 м/с. Ауа температурасы түнде    3-5, күндіз 17-19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05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04 мамырда, түнде 05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29147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4984</cp:revision>
  <cp:lastPrinted>2023-01-16T10:13:34Z</cp:lastPrinted>
  <dcterms:created xsi:type="dcterms:W3CDTF">2018-03-27T06:03:00Z</dcterms:created>
  <dcterms:modified xsi:type="dcterms:W3CDTF">2024-05-03T06:13:55Z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