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3760775"/>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түнде және таңертең жаңбыр</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Батыстан, 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anose="02020603050405020304" pitchFamily="18" charset="0"/>
                <a:cs typeface="Times New Roman" panose="02020603050405020304" pitchFamily="18" charset="0"/>
              </a:rPr>
              <a:t>күші 9-14</a:t>
            </a:r>
            <a:r>
              <a:rPr lang="kk-KZ" sz="1200" dirty="0">
                <a:solidFill>
                  <a:prstClr val="black"/>
                </a:solidFill>
                <a:latin typeface="Times New Roman" panose="02020603050405020304" pitchFamily="18" charset="0"/>
                <a:cs typeface="Times New Roman" panose="02020603050405020304" pitchFamily="18" charset="0"/>
              </a:rPr>
              <a:t>, күндіз </a:t>
            </a:r>
            <a:r>
              <a:rPr lang="kk-KZ" sz="1200" dirty="0" smtClean="0">
                <a:solidFill>
                  <a:prstClr val="black"/>
                </a:solidFill>
                <a:latin typeface="Times New Roman" panose="02020603050405020304" pitchFamily="18" charset="0"/>
                <a:cs typeface="Times New Roman" panose="02020603050405020304" pitchFamily="18" charset="0"/>
              </a:rPr>
              <a:t>екпіні 15-20 м/с. Ауа </a:t>
            </a:r>
            <a:r>
              <a:rPr lang="kk-KZ" sz="1200" dirty="0">
                <a:solidFill>
                  <a:prstClr val="black"/>
                </a:solidFill>
                <a:latin typeface="Times New Roman" panose="02020603050405020304" pitchFamily="18" charset="0"/>
                <a:cs typeface="Times New Roman" panose="02020603050405020304" pitchFamily="18" charset="0"/>
              </a:rPr>
              <a:t>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9-11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05 мамыр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05 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 жаңбыр, қар . Солтүстік-батыстан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7-12 м/с. </a:t>
            </a:r>
            <a:r>
              <a:rPr lang="kk-KZ" sz="1200" smtClean="0">
                <a:solidFill>
                  <a:prstClr val="black"/>
                </a:solidFill>
                <a:latin typeface="Times New Roman" panose="02020603050405020304" pitchFamily="18" charset="0"/>
                <a:cs typeface="Times New Roman" panose="02020603050405020304" pitchFamily="18" charset="0"/>
              </a:rPr>
              <a:t>Ауа температурасы 1-3 </a:t>
            </a:r>
            <a:r>
              <a:rPr lang="kk-KZ" sz="1200" dirty="0" smtClean="0">
                <a:solidFill>
                  <a:prstClr val="black"/>
                </a:solidFill>
                <a:latin typeface="Times New Roman" panose="02020603050405020304" pitchFamily="18" charset="0"/>
                <a:cs typeface="Times New Roman" panose="02020603050405020304" pitchFamily="18" charset="0"/>
              </a:rPr>
              <a:t>градус үсік </a:t>
            </a:r>
            <a:r>
              <a:rPr lang="kk-KZ" sz="1200" dirty="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8989004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05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19930</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3779</cp:revision>
  <cp:lastPrinted>2021-07-01T07:38:07Z</cp:lastPrinted>
  <dcterms:created xsi:type="dcterms:W3CDTF">2018-03-27T06:03:00Z</dcterms:created>
  <dcterms:modified xsi:type="dcterms:W3CDTF">2024-05-03T07:32:31Z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