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134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04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небольшой дождь. Ветер 7-12, днем порывы 15-20 м/с. Температура воздуха ночью 4-6, днем 15-17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по 08 ч. 05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6-11 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91968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19249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3157</cp:revision>
  <cp:lastPrinted>2021-07-01T03:56:27Z</cp:lastPrinted>
  <dcterms:created xsi:type="dcterms:W3CDTF">2018-03-27T06:03:00Z</dcterms:created>
  <dcterms:modified xsi:type="dcterms:W3CDTF">2024-05-03T06:42:26Z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