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75" d="100"/>
          <a:sy n="75" d="100"/>
        </p:scale>
        <p:origin x="-210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408314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04330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мая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мая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временами дождь. Ветер юго-западный с переходом на юго-восточный 9-14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ночью13-15,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04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05 мая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осадки (дождь, снег),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с переходом на юго-восточный 9-14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9980176"/>
              </p:ext>
            </p:extLst>
          </p:nvPr>
        </p:nvGraphicFramePr>
        <p:xfrm>
          <a:off x="5003168" y="4005064"/>
          <a:ext cx="4716137" cy="1368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29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Жайнакова З.Ж./Кириллова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18891</TotalTime>
  <Words>602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3554</cp:revision>
  <cp:lastPrinted>2021-07-01T03:56:27Z</cp:lastPrinted>
  <dcterms:created xsi:type="dcterms:W3CDTF">2018-03-27T06:03:00Z</dcterms:created>
  <dcterms:modified xsi:type="dcterms:W3CDTF">2024-05-03T09:18:27Z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