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8030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0934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дождь. Ночью и утром туман. Ветер северный, северо-западный 9-14 м/с. Температура воздуха ночью 12-14, днем 20-22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25844</TotalTime>
  <Words>608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3299</cp:revision>
  <cp:lastPrinted>2021-10-15T03:50:29Z</cp:lastPrinted>
  <dcterms:created xsi:type="dcterms:W3CDTF">2018-03-27T06:03:00Z</dcterms:created>
  <dcterms:modified xsi:type="dcterms:W3CDTF">2024-05-03T06:51:41Z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