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419666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5162790"/>
              </p:ext>
            </p:extLst>
          </p:nvPr>
        </p:nvGraphicFramePr>
        <p:xfrm>
          <a:off x="4953000" y="4071942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гроза, шквал. Ветер юго-западный 8-13, при грозе порывы 15-20 м/с. Температура воздуха ночью 13-15, днем 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286124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13551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3090</cp:revision>
  <cp:lastPrinted>2021-07-01T03:56:27Z</cp:lastPrinted>
  <dcterms:created xsi:type="dcterms:W3CDTF">2018-03-27T06:03:00Z</dcterms:created>
  <dcterms:modified xsi:type="dcterms:W3CDTF">2024-05-03T08:04:12Z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