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272270056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124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мая 2024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2200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мая 2024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мая 2024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временами дождь. Ветер юго-западный с переходом на юго-восточный 9-14 м/с. Температура воздуха ночью 8-10, днем 18-20 тепла.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05 мая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2024 г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04 мая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мая 2024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осадки (дождь, снег), днем дождь. Ветер юго-западный с переходом на юго-восточный 9-14 м/с. Температура воздуха ночью 3-5 тепла.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62241" y="2548367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1703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03 мая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57697" y="3240865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5449663"/>
              </p:ext>
            </p:extLst>
          </p:nvPr>
        </p:nvGraphicFramePr>
        <p:xfrm>
          <a:off x="5019674" y="4221088"/>
          <a:ext cx="4691064" cy="22322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754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6771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3.269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527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1.755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0.041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1156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0.763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1460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19859</TotalTime>
  <Words>656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3637</cp:revision>
  <cp:lastPrinted>2021-07-01T03:56:27Z</cp:lastPrinted>
  <dcterms:created xsi:type="dcterms:W3CDTF">2018-03-27T06:03:00Z</dcterms:created>
  <dcterms:modified xsi:type="dcterms:W3CDTF">2024-05-03T09:09:07Z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