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91823875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днем гроза. Ветер юго-восточный ночью 9-14, порывы 15-20 м/с, днем 15-20, порывы 23-28 м/с. Температура воздуха 5-7 тепла.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жауын-шашынсыз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16247</TotalTime>
  <Words>582</Words>
  <Application>Microsoft Office PowerPoint</Application>
  <PresentationFormat>Лист A4 (210x297 мм)</PresentationFormat>
  <Paragraphs>84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4801</cp:revision>
  <cp:lastPrinted>2021-07-01T03:56:27Z</cp:lastPrinted>
  <dcterms:created xsi:type="dcterms:W3CDTF">2018-03-27T06:03:00Z</dcterms:created>
  <dcterms:modified xsi:type="dcterms:W3CDTF">2024-05-03T05:43:54Z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