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539917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642269"/>
              </p:ext>
            </p:extLst>
          </p:nvPr>
        </p:nvGraphicFramePr>
        <p:xfrm>
          <a:off x="4989512" y="4393086"/>
          <a:ext cx="4747702" cy="1961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6176"/>
            <a:ext cx="4759889" cy="241604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тепла, на поверхности почвы заморозки 3 градуса,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25045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4517</cp:revision>
  <cp:lastPrinted>2021-07-01T03:56:27Z</cp:lastPrinted>
  <dcterms:created xsi:type="dcterms:W3CDTF">2018-03-27T06:03:00Z</dcterms:created>
  <dcterms:modified xsi:type="dcterms:W3CDTF">2024-05-03T06:24:11Z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