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A7A0074-C1B3-4565-AE46-034B0466C50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79B3F-08FB-4F1C-8218-AC62C2CD6A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8F42-851A-4218-B272-D40DC731CC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C94AC-7875-49E3-A6F3-712911669B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4DF-1337-4F24-97A3-EDB4C104D5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DF9ED-0350-4971-AB78-25700BA6A8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FA71C-FD06-48A3-ADA4-951A8D571F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65364-6511-4105-831C-53E4125F77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068A-BA9B-49C5-86EE-38D165AB30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04143-ACAD-4EA3-B067-314AC4A8C8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DE43D-F580-472F-972B-A7CBF860A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5F87D-F1AD-4949-805A-06178ECF82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6EE3350-B999-44EB-9B54-F9D9EB952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03  мая 2024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04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04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13-15, </a:t>
            </a:r>
            <a:r>
              <a:rPr lang="ru-RU" dirty="0">
                <a:solidFill>
                  <a:schemeClr val="tx1"/>
                </a:solidFill>
              </a:rPr>
              <a:t>днем 23-25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05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04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04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05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03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Улжабаева Е.Н.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19399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4554</cp:revision>
  <cp:lastPrinted>2021-07-01T09:11:30Z</cp:lastPrinted>
  <dcterms:created xsi:type="dcterms:W3CDTF">2018-03-27T06:03:00Z</dcterms:created>
  <dcterms:modified xsi:type="dcterms:W3CDTF">2024-05-03T06:32:16Z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