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206015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таңертең және күндіз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 Оңтүстік-шығыстан соғатын жел оңтүстік-батысқа аусады, күші 7-12 м/с. </a:t>
            </a:r>
            <a:r>
              <a:rPr lang="kk-KZ" sz="1200" dirty="0" smtClean="0">
                <a:solidFill>
                  <a:prstClr val="black"/>
                </a:solidFill>
                <a:latin typeface="Times New Roman" panose="02020603050405020304" pitchFamily="18" charset="0"/>
                <a:cs typeface="Times New Roman" panose="02020603050405020304" pitchFamily="18" charset="0"/>
              </a:rPr>
              <a:t>Ауа </a:t>
            </a:r>
            <a:r>
              <a:rPr lang="kk-KZ" sz="1200" dirty="0">
                <a:solidFill>
                  <a:prstClr val="black"/>
                </a:solidFill>
                <a:latin typeface="Times New Roman" panose="02020603050405020304" pitchFamily="18" charset="0"/>
                <a:cs typeface="Times New Roman" panose="02020603050405020304" pitchFamily="18" charset="0"/>
              </a:rPr>
              <a:t>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4-6,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b="1" dirty="0" smtClean="0">
              <a:latin typeface="Times New Roman" panose="02020603050405020304" pitchFamily="18" charset="0"/>
              <a:cs typeface="Times New Roman" panose="02020603050405020304" pitchFamily="18" charset="0"/>
            </a:endParaRP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мамыр</a:t>
            </a: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anose="02020603050405020304" pitchFamily="18" charset="0"/>
                <a:cs typeface="Times New Roman" panose="02020603050405020304" pitchFamily="18" charset="0"/>
              </a:rPr>
              <a:t>. Оңтүстік-батыстан жел </a:t>
            </a:r>
            <a:r>
              <a:rPr lang="kk-KZ" sz="1200" dirty="0">
                <a:solidFill>
                  <a:prstClr val="black"/>
                </a:solidFill>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a:t>
            </a:r>
            <a:r>
              <a:rPr lang="kk-KZ" sz="1200" dirty="0" smtClean="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4-6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540064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19915</TotalTime>
  <Words>582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3775</cp:revision>
  <cp:lastPrinted>2021-07-01T07:38:07Z</cp:lastPrinted>
  <dcterms:created xsi:type="dcterms:W3CDTF">2018-03-27T06:03:00Z</dcterms:created>
  <dcterms:modified xsi:type="dcterms:W3CDTF">2024-05-02T08:32:59Z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