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3759920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76056313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5-10 м/с.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Оңтүстік-батыстан жел соғады, күші 8-13 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жылы болады.</a:t>
            </a: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13692</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3221</cp:revision>
  <cp:lastPrinted>2021-07-01T03:56:27Z</cp:lastPrinted>
  <dcterms:created xsi:type="dcterms:W3CDTF">2018-03-27T06:03:00Z</dcterms:created>
  <dcterms:modified xsi:type="dcterms:W3CDTF">2024-05-02T07:29:26Z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