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7638832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72577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3511</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жауын-шашынсыз. Солтүстік-шығыстан жел соғады, </a:t>
            </a:r>
            <a:r>
              <a:rPr lang="kk-KZ" sz="1200" dirty="0" smtClean="0">
                <a:latin typeface="Times New Roman"/>
                <a:ea typeface="Times New Roman"/>
              </a:rPr>
              <a:t>күші </a:t>
            </a:r>
            <a:r>
              <a:rPr lang="kk-KZ" sz="1200" dirty="0" smtClean="0">
                <a:latin typeface="Times New Roman"/>
                <a:ea typeface="Times New Roman"/>
              </a:rPr>
              <a:t>түнде 2-7, күндіз 7-12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9-11</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20-22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dirty="0">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9-11</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үнде 3 мамыр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20587</TotalTime>
  <Words>592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2023-02-06T06:57:51Z</cp:lastPrinted>
  <dcterms:created xsi:type="dcterms:W3CDTF">2018-03-27T06:03:00Z</dcterms:created>
  <dcterms:modified xsi:type="dcterms:W3CDTF">2024-05-02T07:13:11Z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