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1043075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03182564"/>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186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420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40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0,05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anose="02020603050405020304" pitchFamily="18" charset="0"/>
                <a:cs typeface="Times New Roman" panose="02020603050405020304" pitchFamily="18" charset="0"/>
              </a:rPr>
              <a:t>Көшпелі бұлтты</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жауын-шашынсыз</a:t>
            </a:r>
            <a:r>
              <a:rPr lang="kk-KZ" sz="1100" dirty="0" smtClean="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солтүстіктен, солтүстік-батыстан</a:t>
            </a:r>
            <a:r>
              <a:rPr lang="kk-KZ" sz="1100" dirty="0" smtClean="0">
                <a:latin typeface="Times New Roman" panose="02020603050405020304" pitchFamily="18" charset="0"/>
                <a:cs typeface="Times New Roman" panose="02020603050405020304" pitchFamily="18" charset="0"/>
              </a:rPr>
              <a:t>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күндіз екпіні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түнде </a:t>
            </a:r>
            <a:r>
              <a:rPr lang="kk-KZ" sz="1100" dirty="0" smtClean="0">
                <a:latin typeface="Times New Roman" panose="02020603050405020304" pitchFamily="18" charset="0"/>
                <a:cs typeface="Times New Roman" panose="02020603050405020304" pitchFamily="18" charset="0"/>
              </a:rPr>
              <a:t>5-7, </a:t>
            </a:r>
            <a:r>
              <a:rPr lang="kk-KZ" sz="1100" dirty="0">
                <a:latin typeface="Times New Roman" panose="02020603050405020304" pitchFamily="18" charset="0"/>
                <a:cs typeface="Times New Roman" panose="02020603050405020304" pitchFamily="18" charset="0"/>
              </a:rPr>
              <a:t>күндіз </a:t>
            </a:r>
            <a:r>
              <a:rPr lang="kk-KZ" sz="1100" dirty="0" smtClean="0">
                <a:latin typeface="Times New Roman" panose="02020603050405020304" pitchFamily="18" charset="0"/>
                <a:cs typeface="Times New Roman" panose="02020603050405020304" pitchFamily="18" charset="0"/>
              </a:rPr>
              <a:t>12-14 </a:t>
            </a:r>
            <a:r>
              <a:rPr lang="kk-KZ" sz="1100" dirty="0">
                <a:latin typeface="Times New Roman" panose="02020603050405020304" pitchFamily="18" charset="0"/>
                <a:cs typeface="Times New Roman" panose="02020603050405020304" pitchFamily="18" charset="0"/>
              </a:rPr>
              <a:t>градус жылы.</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04 </a:t>
            </a:r>
            <a:r>
              <a:rPr lang="ru-RU" sz="1200" b="1" dirty="0" err="1" smtClean="0">
                <a:solidFill>
                  <a:srgbClr val="000000"/>
                </a:solidFill>
                <a:latin typeface="Times New Roman" pitchFamily="18" charset="0"/>
                <a:cs typeface="Times New Roman" pitchFamily="18" charset="0"/>
                <a:sym typeface="+mn-ea"/>
              </a:rPr>
              <a:t>мамыр</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03 </a:t>
            </a:r>
            <a:r>
              <a:rPr lang="kk-KZ" sz="1200" b="1" dirty="0" smtClean="0">
                <a:solidFill>
                  <a:srgbClr val="000000"/>
                </a:solidFill>
                <a:latin typeface="Times New Roman" panose="02020603050405020304" pitchFamily="18" charset="0"/>
                <a:cs typeface="Times New Roman" panose="02020603050405020304" pitchFamily="18" charset="0"/>
                <a:sym typeface="+mn-ea"/>
              </a:rPr>
              <a:t>мамыр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солтүстіктен </a:t>
            </a:r>
            <a:r>
              <a:rPr lang="kk-KZ" sz="1100" dirty="0">
                <a:latin typeface="Times New Roman" panose="02020603050405020304" pitchFamily="18" charset="0"/>
                <a:cs typeface="Times New Roman" panose="02020603050405020304" pitchFamily="18" charset="0"/>
              </a:rPr>
              <a:t>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60633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03 </a:t>
            </a:r>
            <a:r>
              <a:rPr lang="ru-RU" sz="1100" b="1" dirty="0" err="1" smtClean="0">
                <a:solidFill>
                  <a:schemeClr val="tx1"/>
                </a:solidFill>
                <a:latin typeface="Times New Roman" panose="02020603050405020304" pitchFamily="18" charset="0"/>
                <a:cs typeface="Times New Roman" panose="02020603050405020304" pitchFamily="18" charset="0"/>
              </a:rPr>
              <a:t>мамыр</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04 </a:t>
            </a:r>
            <a:r>
              <a:rPr lang="kk-KZ" sz="1100" b="1" dirty="0" smtClean="0">
                <a:solidFill>
                  <a:schemeClr val="tx1"/>
                </a:solidFill>
                <a:latin typeface="Times New Roman" panose="02020603050405020304" pitchFamily="18" charset="0"/>
                <a:cs typeface="Times New Roman" panose="02020603050405020304" pitchFamily="18" charset="0"/>
              </a:rPr>
              <a:t>мамыр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Т.</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25265</TotalTime>
  <Words>572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4915</cp:revision>
  <cp:lastPrinted>2021-07-01T03:56:27Z</cp:lastPrinted>
  <dcterms:created xsi:type="dcterms:W3CDTF">2018-03-27T06:03:00Z</dcterms:created>
  <dcterms:modified xsi:type="dcterms:W3CDTF">2024-05-02T07:29:00Z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