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02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03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Солтүстік-батыстан жел соғады</a:t>
            </a:r>
            <a:r>
              <a:rPr lang="kk-KZ" sz="1200" dirty="0" smtClean="0">
                <a:latin typeface="Times New Roman" pitchFamily="18" charset="0"/>
                <a:cs typeface="Times New Roman" pitchFamily="18" charset="0"/>
              </a:rPr>
              <a:t>, күші 5-10 м/с. Ауа температурасы түнде 6-8, күндіз 24-26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03</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04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Солтүстік-батыстан жел соғады</a:t>
            </a:r>
            <a:r>
              <a:rPr lang="kk-KZ" sz="1200" dirty="0" smtClean="0">
                <a:latin typeface="Times New Roman" pitchFamily="18" charset="0"/>
                <a:cs typeface="Times New Roman" pitchFamily="18" charset="0"/>
              </a:rPr>
              <a:t>, күші 5-10 м/с. Ауа температурасы 6-8градус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04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19006</TotalTime>
  <Words>535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4178</cp:revision>
  <cp:lastPrinted>2021-07-01T03:56:27Z</cp:lastPrinted>
  <dcterms:created xsi:type="dcterms:W3CDTF">2018-03-27T06:03:00Z</dcterms:created>
  <dcterms:modified xsi:type="dcterms:W3CDTF">2024-05-02T07:58:47Z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