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529580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itchFamily="18" charset="0"/>
                <a:cs typeface="Times New Roman" pitchFamily="18" charset="0"/>
                <a:sym typeface="+mn-ea"/>
              </a:rPr>
              <a:t>Солтүстік</a:t>
            </a:r>
            <a:r>
              <a:rPr lang="kk-KZ" altLang="ru-RU" sz="1200" dirty="0" smtClean="0">
                <a:latin typeface="Times New Roman" panose="02020603050405020304" pitchFamily="18" charset="0"/>
                <a:cs typeface="Times New Roman" panose="02020603050405020304" pitchFamily="18" charset="0"/>
              </a:rPr>
              <a:t>-батыстан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5-7, күндіз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a:t>
            </a:r>
            <a:r>
              <a:rPr lang="kk-KZ" altLang="ru-RU" sz="1200" dirty="0" smtClean="0">
                <a:latin typeface="Times New Roman" panose="02020603050405020304" pitchFamily="18" charset="0"/>
                <a:cs typeface="Times New Roman" panose="02020603050405020304" pitchFamily="18" charset="0"/>
              </a:rPr>
              <a:t>-батыстан, с</a:t>
            </a:r>
            <a:r>
              <a:rPr lang="kk-KZ" sz="1200" dirty="0" smtClean="0">
                <a:latin typeface="Times New Roman" pitchFamily="18" charset="0"/>
                <a:cs typeface="Times New Roman" pitchFamily="18" charset="0"/>
                <a:sym typeface="+mn-ea"/>
              </a:rPr>
              <a:t>олтүстіктен </a:t>
            </a:r>
            <a:r>
              <a:rPr lang="kk-KZ" sz="1200" dirty="0" smtClean="0">
                <a:latin typeface="Times New Roman" pitchFamily="18" charset="0"/>
                <a:cs typeface="Times New Roman" pitchFamily="18" charset="0"/>
                <a:sym typeface="+mn-ea"/>
              </a:rPr>
              <a:t>жел соғады, күші </a:t>
            </a:r>
            <a:r>
              <a:rPr lang="kk-KZ" sz="1200" dirty="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9-11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8563972"/>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18801</TotalTime>
  <Words>491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3560</cp:revision>
  <cp:lastPrinted>2021-07-01T07:38:07Z</cp:lastPrinted>
  <dcterms:created xsi:type="dcterms:W3CDTF">2018-03-27T06:03:00Z</dcterms:created>
  <dcterms:modified xsi:type="dcterms:W3CDTF">2024-05-02T07:57:43Z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