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87377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a:latin typeface="Times New Roman" panose="02020603050405020304" pitchFamily="18" charset="0"/>
                <a:cs typeface="Times New Roman" panose="02020603050405020304" pitchFamily="18" charset="0"/>
              </a:rPr>
              <a:t> </a:t>
            </a:r>
            <a:r>
              <a:rPr lang="ru-RU" altLang="ru-RU" sz="1200" smtClean="0">
                <a:latin typeface="Times New Roman" panose="02020603050405020304" pitchFamily="18" charset="0"/>
                <a:cs typeface="Times New Roman" panose="02020603050405020304" pitchFamily="18" charset="0"/>
              </a:rPr>
              <a:t>3-5</a:t>
            </a:r>
            <a:r>
              <a:rPr lang="ru-RU" altLang="ru-RU" sz="120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14-16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indent="177800" algn="just"/>
            <a:endParaRPr lang="ru-RU"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7112215"/>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18282</TotalTime>
  <Words>565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3597</cp:revision>
  <cp:lastPrinted>2021-07-01T03:56:27Z</cp:lastPrinted>
  <dcterms:created xsi:type="dcterms:W3CDTF">2018-03-27T06:03:00Z</dcterms:created>
  <dcterms:modified xsi:type="dcterms:W3CDTF">2024-05-02T08:05:35Z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