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158706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аздаған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3-5,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15-17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indent="177800" algn="just"/>
            <a:endParaRPr lang="ru-RU"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010139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Майған А.Т./Төкен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19520</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3672</cp:revision>
  <cp:lastPrinted>2021-07-01T07:38:07Z</cp:lastPrinted>
  <dcterms:created xsi:type="dcterms:W3CDTF">2018-03-27T06:03:00Z</dcterms:created>
  <dcterms:modified xsi:type="dcterms:W3CDTF">2024-05-02T08:05:05Z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