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5529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4993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 Ветер северо-восточный 9-14 м/с. Температура воздуха ночью 15-17, днем 21-23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25766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2021-10-15T03:50:29Z</cp:lastPrinted>
  <dcterms:created xsi:type="dcterms:W3CDTF">2018-03-27T06:03:00Z</dcterms:created>
  <dcterms:modified xsi:type="dcterms:W3CDTF">2024-05-02T08:03:37Z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