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86905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kk-KZ" sz="1200" dirty="0"/>
              <a:t> </a:t>
            </a:r>
            <a:endParaRPr lang="kk-KZ" sz="1200" dirty="0" smtClean="0"/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мая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15-20 м/с.  Температура воздуха ночью  2-4 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296463"/>
              </p:ext>
            </p:extLst>
          </p:nvPr>
        </p:nvGraphicFramePr>
        <p:xfrm>
          <a:off x="4953000" y="4149080"/>
          <a:ext cx="4643470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18296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3546</cp:revision>
  <cp:lastPrinted>2021-07-01T03:56:27Z</cp:lastPrinted>
  <dcterms:created xsi:type="dcterms:W3CDTF">2018-03-27T06:03:00Z</dcterms:created>
  <dcterms:modified xsi:type="dcterms:W3CDTF">2024-05-02T08:05:23Z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