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78928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дождь.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3-5,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юго-восточный 9-14 м/с. Температура воздуха ночью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55099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мая, ночью 04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5155</cp:revision>
  <cp:lastPrinted>2021-11-30T05:55:24Z</cp:lastPrinted>
  <dcterms:created xsi:type="dcterms:W3CDTF">2018-03-27T06:03:00Z</dcterms:created>
  <dcterms:modified xsi:type="dcterms:W3CDTF">2024-05-02T05:59:34Z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