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3404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9-14 м/с. Температура воздуха ночью 5-7, днем 22-24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мая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</a:p>
          <a:p>
            <a:pPr lvl="0"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868992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18884</TotalTime>
  <Words>539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2021-07-01T03:56:27Z</cp:lastPrinted>
  <dcterms:created xsi:type="dcterms:W3CDTF">2018-03-27T06:03:00Z</dcterms:created>
  <dcterms:modified xsi:type="dcterms:W3CDTF">2024-05-02T07:57:46Z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