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210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5184671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202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без осадков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7-12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18-20°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algn="ctr"/>
            <a:endParaRPr lang="" sz="6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 до 08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без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осадк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 5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8-10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2042983"/>
              </p:ext>
            </p:extLst>
          </p:nvPr>
        </p:nvGraphicFramePr>
        <p:xfrm>
          <a:off x="5010029" y="3840873"/>
          <a:ext cx="468016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0,702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1119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0,224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0,518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0,938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3" name="TextBox 13"/>
          <p:cNvSpPr txBox="1"/>
          <p:nvPr/>
        </p:nvSpPr>
        <p:spPr>
          <a:xfrm>
            <a:off x="4964675" y="2132411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5" name="TextBox 15"/>
          <p:cNvSpPr txBox="1"/>
          <p:nvPr/>
        </p:nvSpPr>
        <p:spPr>
          <a:xfrm>
            <a:off x="4959899" y="302884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В.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22978</TotalTime>
  <Words>668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КЛ Воздух</cp:lastModifiedBy>
  <cp:revision>3737</cp:revision>
  <cp:lastPrinted>2021-10-18T15:52:53Z</cp:lastPrinted>
  <dcterms:created xsi:type="dcterms:W3CDTF">2018-03-27T06:03:00Z</dcterms:created>
  <dcterms:modified xsi:type="dcterms:W3CDTF">2024-05-02T06:51:52Z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