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258980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</a:p>
          <a:p>
            <a:pPr algn="just">
              <a:spcBef>
                <a:spcPts val="0"/>
              </a:spcBef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522986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19114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3455</cp:revision>
  <cp:lastPrinted>2021-10-14T11:15:53Z</cp:lastPrinted>
  <dcterms:created xsi:type="dcterms:W3CDTF">2018-03-27T06:03:00Z</dcterms:created>
  <dcterms:modified xsi:type="dcterms:W3CDTF">2024-05-02T06:44:26Z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