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210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786357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с переходом на северо-западный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-западный 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584659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19882</TotalTime>
  <Words>618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3490</cp:revision>
  <cp:lastPrinted>2021-07-01T03:56:27Z</cp:lastPrinted>
  <dcterms:created xsi:type="dcterms:W3CDTF">2018-03-27T06:03:00Z</dcterms:created>
  <dcterms:modified xsi:type="dcterms:W3CDTF">2024-05-02T06:46:40Z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