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120985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106458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6176"/>
            <a:ext cx="4759889" cy="2416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9-14, днем порывы 18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25039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4514</cp:revision>
  <cp:lastPrinted>2021-07-01T03:56:27Z</cp:lastPrinted>
  <dcterms:created xsi:type="dcterms:W3CDTF">2018-03-27T06:03:00Z</dcterms:created>
  <dcterms:modified xsi:type="dcterms:W3CDTF">2024-05-02T07:38:33Z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