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02167"/>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01</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түнде жауын-шашын </a:t>
            </a:r>
            <a:r>
              <a:rPr lang=""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жаңбырдың соңы қарға ұласады</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itchFamily="18" charset="0"/>
                <a:cs typeface="Times New Roman" pitchFamily="18" charset="0"/>
              </a:rPr>
              <a:t>Сол</a:t>
            </a:r>
            <a:r>
              <a:rPr lang="kk-KZ" sz="1200" dirty="0">
                <a:solidFill>
                  <a:prstClr val="black"/>
                </a:solidFill>
                <a:latin typeface="Times New Roman" panose="02020603050405020304" pitchFamily="18" charset="0"/>
                <a:cs typeface="Times New Roman" panose="02020603050405020304" pitchFamily="18" charset="0"/>
              </a:rPr>
              <a:t>түстік-</a:t>
            </a:r>
            <a:r>
              <a:rPr lang="" sz="1200" dirty="0">
                <a:solidFill>
                  <a:prstClr val="black"/>
                </a:solidFill>
                <a:latin typeface="Times New Roman" pitchFamily="18" charset="0"/>
                <a:cs typeface="Times New Roman" pitchFamily="18" charset="0"/>
              </a:rPr>
              <a:t>батыстан</a:t>
            </a:r>
            <a:r>
              <a:rPr lang="kk-KZ" sz="1200" dirty="0">
                <a:solidFill>
                  <a:prstClr val="black"/>
                </a:solidFill>
                <a:latin typeface="Times New Roman" panose="02020603050405020304" pitchFamily="18" charset="0"/>
                <a:cs typeface="Times New Roman" panose="02020603050405020304" pitchFamily="18" charset="0"/>
              </a:rPr>
              <a:t> соғатын жел </a:t>
            </a:r>
            <a:r>
              <a:rPr lang="" sz="1200" dirty="0">
                <a:solidFill>
                  <a:prstClr val="black"/>
                </a:solidFill>
                <a:latin typeface="Times New Roman" pitchFamily="18" charset="0"/>
                <a:cs typeface="Times New Roman" pitchFamily="18" charset="0"/>
              </a:rPr>
              <a:t>о</a:t>
            </a:r>
            <a:r>
              <a:rPr lang="kk-KZ" sz="1200" dirty="0">
                <a:solidFill>
                  <a:prstClr val="black"/>
                </a:solidFill>
                <a:latin typeface="Times New Roman" panose="02020603050405020304" pitchFamily="18" charset="0"/>
                <a:cs typeface="Times New Roman" panose="02020603050405020304" pitchFamily="18" charset="0"/>
              </a:rPr>
              <a:t>ңтүстік-шығысқа ауысады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 sz="1200" dirty="0">
                <a:solidFill>
                  <a:prstClr val="black"/>
                </a:solidFill>
                <a:latin typeface="Times New Roman" panose="02020603050405020304" pitchFamily="18" charset="0"/>
                <a:cs typeface="Times New Roman" panose="02020603050405020304" pitchFamily="18" charset="0"/>
              </a:rPr>
              <a:t>5</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anose="02020603050405020304" pitchFamily="18" charset="0"/>
                <a:cs typeface="Times New Roman" panose="02020603050405020304" pitchFamily="18" charset="0"/>
              </a:rPr>
              <a:t>10</a:t>
            </a:r>
            <a:r>
              <a:rPr lang="kk-KZ" sz="1200" dirty="0">
                <a:solidFill>
                  <a:prstClr val="black"/>
                </a:solidFill>
                <a:latin typeface="Times New Roman" pitchFamily="18" charset="0"/>
                <a:cs typeface="Times New Roman" pitchFamily="18" charset="0"/>
              </a:rPr>
              <a:t> м/с. Ауа температурасы түнде </a:t>
            </a:r>
            <a:r>
              <a:rPr lang="" sz="1200" dirty="0">
                <a:solidFill>
                  <a:prstClr val="black"/>
                </a:solidFill>
                <a:latin typeface="Times New Roman" panose="02020603050405020304" pitchFamily="18" charset="0"/>
                <a:cs typeface="Times New Roman" panose="02020603050405020304" pitchFamily="18" charset="0"/>
              </a:rPr>
              <a:t>0</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anose="02020603050405020304" pitchFamily="18" charset="0"/>
                <a:cs typeface="Times New Roman" panose="02020603050405020304" pitchFamily="18" charset="0"/>
              </a:rPr>
              <a:t>2</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anose="02020603050405020304" pitchFamily="18" charset="0"/>
                <a:cs typeface="Times New Roman" panose="02020603050405020304" pitchFamily="18" charset="0"/>
              </a:rPr>
              <a:t>күндіз </a:t>
            </a:r>
            <a:r>
              <a:rPr lang="" sz="1200" dirty="0">
                <a:solidFill>
                  <a:prstClr val="black"/>
                </a:solidFill>
                <a:latin typeface="Times New Roman" pitchFamily="18" charset="0"/>
                <a:cs typeface="Times New Roman" pitchFamily="18" charset="0"/>
              </a:rPr>
              <a:t>11</a:t>
            </a:r>
            <a:r>
              <a:rPr lang="kk-KZ" sz="1200" dirty="0">
                <a:solidFill>
                  <a:prstClr val="black"/>
                </a:solidFill>
                <a:latin typeface="Times New Roman" pitchFamily="18" charset="0"/>
                <a:cs typeface="Times New Roman" pitchFamily="18" charset="0"/>
              </a:rPr>
              <a:t>-1</a:t>
            </a:r>
            <a:r>
              <a:rPr lang="" sz="1200" dirty="0">
                <a:solidFill>
                  <a:prstClr val="black"/>
                </a:solidFill>
                <a:latin typeface="Times New Roman" panose="02020603050405020304" pitchFamily="18" charset="0"/>
                <a:cs typeface="Times New Roman" panose="02020603050405020304" pitchFamily="18" charset="0"/>
              </a:rPr>
              <a:t>3</a:t>
            </a:r>
            <a:r>
              <a:rPr lang="kk-KZ" sz="1200" dirty="0">
                <a:solidFill>
                  <a:prstClr val="black"/>
                </a:solidFill>
                <a:latin typeface="Times New Roman" pitchFamily="18" charset="0"/>
                <a:cs typeface="Times New Roman" pitchFamily="18" charset="0"/>
              </a:rPr>
              <a:t>° жылы болады.</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 sz="1200" dirty="0">
                <a:solidFill>
                  <a:prstClr val="black"/>
                </a:solidFill>
                <a:latin typeface="Times New Roman" pitchFamily="18" charset="0"/>
                <a:cs typeface="Times New Roman" pitchFamily="18" charset="0"/>
              </a:rPr>
              <a:t>3</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м/с. Ауа температурасы </a:t>
            </a:r>
            <a:r>
              <a:rPr lang="" sz="1200" dirty="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3</a:t>
            </a:r>
            <a:r>
              <a:rPr lang="kk-KZ" sz="1200" dirty="0">
                <a:solidFill>
                  <a:prstClr val="black"/>
                </a:solidFill>
                <a:latin typeface="Times New Roman" pitchFamily="18" charset="0"/>
                <a:cs typeface="Times New Roman" pitchFamily="18" charset="0"/>
              </a:rPr>
              <a:t>°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65898688"/>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3" name="TextBox 13"/>
          <p:cNvSpPr txBox="1"/>
          <p:nvPr/>
        </p:nvSpPr>
        <p:spPr>
          <a:xfrm>
            <a:off x="5011308" y="228860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18754</TotalTime>
  <Words>586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3452</cp:revision>
  <cp:lastPrinted>2021-07-01T03:56:27Z</cp:lastPrinted>
  <dcterms:created xsi:type="dcterms:W3CDTF">2018-03-27T06:03:00Z</dcterms:created>
  <dcterms:modified xsi:type="dcterms:W3CDTF">2024-05-01T08:05:04Z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