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126"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5677183"/>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122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01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64508300"/>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0.671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0.023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2595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0.519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1,388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мамыр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ru-RU" altLang="ru-RU" sz="1100" b="1" dirty="0" smtClean="0">
                <a:latin typeface="Times New Roman" panose="02020603050405020304" pitchFamily="18" charset="0"/>
                <a:cs typeface="Times New Roman" panose="02020603050405020304" pitchFamily="18" charset="0"/>
              </a:rPr>
              <a:t>02 </a:t>
            </a:r>
            <a:r>
              <a:rPr lang="ru-RU" altLang="ru-RU" sz="1100" b="1" dirty="0" err="1" smtClean="0">
                <a:latin typeface="Times New Roman" panose="02020603050405020304" pitchFamily="18" charset="0"/>
                <a:cs typeface="Times New Roman" panose="02020603050405020304" pitchFamily="18" charset="0"/>
              </a:rPr>
              <a:t>мамыр</a:t>
            </a:r>
            <a:r>
              <a:rPr lang="kk-KZ" altLang="ru-RU" sz="1100" b="1" dirty="0" smtClean="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01 </a:t>
            </a:r>
            <a:r>
              <a:rPr lang="ru-RU" altLang="ru-RU" sz="1100" b="1" dirty="0" err="1" smtClean="0">
                <a:solidFill>
                  <a:srgbClr val="000000"/>
                </a:solidFill>
                <a:latin typeface="Times New Roman" panose="02020603050405020304" pitchFamily="18" charset="0"/>
                <a:cs typeface="Times New Roman" panose="02020603050405020304" pitchFamily="18" charset="0"/>
              </a:rPr>
              <a:t>мамыр</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ru-RU" altLang="ru-RU" sz="1100" b="1" dirty="0" smtClean="0">
                <a:solidFill>
                  <a:srgbClr val="000000"/>
                </a:solidFill>
                <a:latin typeface="Times New Roman" panose="02020603050405020304" pitchFamily="18" charset="0"/>
                <a:cs typeface="Times New Roman" panose="02020603050405020304" pitchFamily="18" charset="0"/>
              </a:rPr>
              <a:t>02 </a:t>
            </a:r>
            <a:r>
              <a:rPr lang="ru-RU" altLang="ru-RU" sz="1100" b="1" dirty="0" err="1" smtClean="0">
                <a:solidFill>
                  <a:srgbClr val="000000"/>
                </a:solidFill>
                <a:latin typeface="Times New Roman" panose="02020603050405020304" pitchFamily="18" charset="0"/>
                <a:cs typeface="Times New Roman" panose="02020603050405020304" pitchFamily="18" charset="0"/>
              </a:rPr>
              <a:t>мамыр</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күндіз аздаған жаңбыр, найзағай.</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15-17,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25-27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03 </a:t>
            </a:r>
            <a:r>
              <a:rPr lang="ru-RU" sz="1100" b="1" dirty="0" err="1" smtClean="0">
                <a:solidFill>
                  <a:srgbClr val="000000"/>
                </a:solidFill>
                <a:latin typeface="Times New Roman" panose="02020603050405020304" pitchFamily="18" charset="0"/>
                <a:cs typeface="Times New Roman" panose="02020603050405020304" pitchFamily="18" charset="0"/>
              </a:rPr>
              <a:t>мамыр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02 </a:t>
            </a:r>
            <a:r>
              <a:rPr lang="ru-RU" sz="1100" b="1" dirty="0" err="1" smtClean="0">
                <a:solidFill>
                  <a:srgbClr val="000000"/>
                </a:solidFill>
                <a:latin typeface="Times New Roman" panose="02020603050405020304" pitchFamily="18" charset="0"/>
                <a:cs typeface="Times New Roman" panose="02020603050405020304" pitchFamily="18" charset="0"/>
              </a:rPr>
              <a:t>мамыр</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03 </a:t>
            </a:r>
            <a:r>
              <a:rPr lang="ru-RU" sz="1100" b="1" dirty="0" err="1" smtClean="0">
                <a:solidFill>
                  <a:srgbClr val="000000"/>
                </a:solidFill>
                <a:latin typeface="Times New Roman" panose="02020603050405020304" pitchFamily="18" charset="0"/>
                <a:cs typeface="Times New Roman" panose="02020603050405020304" pitchFamily="18" charset="0"/>
              </a:rPr>
              <a:t>мамыр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кей уақытта жаңбыр, найзағай</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16-18 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smtClean="0">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28134</TotalTime>
  <Words>587</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3335</cp:revision>
  <cp:lastPrinted>2021-07-01T07:38:07Z</cp:lastPrinted>
  <dcterms:created xsi:type="dcterms:W3CDTF">2018-03-27T06:03:00Z</dcterms:created>
  <dcterms:modified xsi:type="dcterms:W3CDTF">2024-05-01T07:16:52Z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