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varScale="1">
        <p:scale>
          <a:sx n="111" d="100"/>
          <a:sy n="111" d="100"/>
        </p:scale>
        <p:origin x="-2136"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698509131"/>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122</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251240432"/>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0.021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0.012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37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770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0.154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76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latin typeface="Times New Roman" pitchFamily="18" charset="0"/>
                          <a:cs typeface="Times New Roman" pitchFamily="18" charset="0"/>
                        </a:rPr>
                        <a:t>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latin typeface="Times New Roman" pitchFamily="18" charset="0"/>
                          <a:cs typeface="Times New Roman" pitchFamily="18" charset="0"/>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graphicFrame>
        <p:nvGraphicFramePr>
          <p:cNvPr id="24" name="Таблица 23"/>
          <p:cNvGraphicFramePr/>
          <p:nvPr>
            <p:extLst>
              <p:ext uri="{D42A27DB-BD31-4B8C-83A1-F6EECF244321}">
                <p14:modId xmlns:p14="http://schemas.microsoft.com/office/powerpoint/2010/main" xmlns=""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 қаласы 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smtClean="0">
                <a:solidFill>
                  <a:srgbClr val="000000"/>
                </a:solidFill>
                <a:latin typeface="Times New Roman" panose="02020603050405020304" pitchFamily="18" charset="0"/>
                <a:cs typeface="Times New Roman" panose="02020603050405020304" pitchFamily="18" charset="0"/>
              </a:rPr>
              <a:t> </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01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02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оңтүстік-шығыстан солтүстік-шығысқа ауысып</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11-13</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 </a:t>
            </a:r>
            <a:r>
              <a:rPr lang="ru-RU" sz="1200" dirty="0" smtClean="0">
                <a:solidFill>
                  <a:srgbClr val="000000"/>
                </a:solidFill>
                <a:latin typeface="Times New Roman" panose="02020603050405020304" pitchFamily="18" charset="0"/>
                <a:cs typeface="Times New Roman" panose="02020603050405020304" pitchFamily="18" charset="0"/>
                <a:sym typeface="+mn-ea"/>
              </a:rPr>
              <a:t>27-29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мамырға</a:t>
            </a:r>
            <a:endParaRPr lang="kk-KZ"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03 </a:t>
            </a:r>
            <a:r>
              <a:rPr lang="kk-KZ" altLang="ru-RU" sz="1200" b="1" dirty="0" smtClean="0">
                <a:solidFill>
                  <a:srgbClr val="000000"/>
                </a:solidFill>
                <a:latin typeface="Times New Roman" panose="02020603050405020304" pitchFamily="18" charset="0"/>
                <a:cs typeface="Times New Roman" panose="02020603050405020304" pitchFamily="18" charset="0"/>
              </a:rPr>
              <a:t>мамыр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 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a:t>
            </a:r>
            <a:r>
              <a:rPr lang="kk-KZ"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kk-KZ" sz="1200" dirty="0" smtClean="0">
                <a:solidFill>
                  <a:srgbClr val="000000"/>
                </a:solidFill>
                <a:latin typeface="Times New Roman" panose="02020603050405020304" pitchFamily="18" charset="0"/>
                <a:cs typeface="Times New Roman" panose="02020603050405020304" pitchFamily="18" charset="0"/>
                <a:sym typeface="+mn-ea"/>
              </a:rPr>
              <a:t>солтүстіктен 9-14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 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 </a:t>
            </a:r>
            <a:r>
              <a:rPr lang="ru-RU" sz="1200" dirty="0" smtClean="0">
                <a:solidFill>
                  <a:srgbClr val="000000"/>
                </a:solidFill>
                <a:latin typeface="Times New Roman" panose="02020603050405020304" pitchFamily="18" charset="0"/>
                <a:cs typeface="Times New Roman" panose="02020603050405020304" pitchFamily="18" charset="0"/>
                <a:sym typeface="+mn-ea"/>
              </a:rPr>
              <a:t>15-17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жылы</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a:solidFill>
                  <a:schemeClr val="tx1"/>
                </a:solidFill>
                <a:latin typeface="Times New Roman" pitchFamily="18" charset="0"/>
                <a:cs typeface="Times New Roman" pitchFamily="18" charset="0"/>
              </a:rPr>
              <a:t>жылдың </a:t>
            </a:r>
            <a:r>
              <a:rPr lang="ru-RU" sz="1200" dirty="0" smtClean="0">
                <a:solidFill>
                  <a:schemeClr val="tx1"/>
                </a:solidFill>
                <a:latin typeface="Times New Roman" pitchFamily="18" charset="0"/>
                <a:cs typeface="Times New Roman" pitchFamily="18" charset="0"/>
              </a:rPr>
              <a:t>02 </a:t>
            </a:r>
            <a:r>
              <a:rPr lang="ru-RU" sz="1200" dirty="0" err="1" smtClean="0">
                <a:solidFill>
                  <a:schemeClr val="tx1"/>
                </a:solidFill>
                <a:latin typeface="Times New Roman" pitchFamily="18" charset="0"/>
                <a:cs typeface="Times New Roman" pitchFamily="18" charset="0"/>
              </a:rPr>
              <a:t>мамыр</a:t>
            </a:r>
            <a:r>
              <a:rPr lang="ru-RU" sz="1200" dirty="0" smtClean="0">
                <a:solidFill>
                  <a:schemeClr val="tx1"/>
                </a:solidFill>
                <a:latin typeface="Times New Roman" pitchFamily="18" charset="0"/>
                <a:cs typeface="Times New Roman" pitchFamily="18" charset="0"/>
              </a:rPr>
              <a:t>, </a:t>
            </a:r>
            <a:r>
              <a:rPr lang="kk-KZ" sz="1200" dirty="0" smtClean="0">
                <a:solidFill>
                  <a:schemeClr val="tx1"/>
                </a:solidFill>
                <a:latin typeface="Times New Roman" pitchFamily="18" charset="0"/>
                <a:cs typeface="Times New Roman" pitchFamily="18" charset="0"/>
              </a:rPr>
              <a:t>03 </a:t>
            </a:r>
            <a:r>
              <a:rPr lang="kk-KZ" sz="1200" dirty="0" smtClean="0">
                <a:solidFill>
                  <a:schemeClr val="tx1"/>
                </a:solidFill>
                <a:latin typeface="Times New Roman" pitchFamily="18" charset="0"/>
                <a:cs typeface="Times New Roman" pitchFamily="18" charset="0"/>
              </a:rPr>
              <a:t>мамырға </a:t>
            </a:r>
            <a:r>
              <a:rPr lang="ru-RU" sz="1200" dirty="0" err="1">
                <a:solidFill>
                  <a:schemeClr val="tx1"/>
                </a:solidFill>
                <a:latin typeface="Times New Roman" pitchFamily="18" charset="0"/>
                <a:cs typeface="Times New Roman" pitchFamily="18" charset="0"/>
              </a:rPr>
              <a:t>қараған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ластаушы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85531" y="4276931"/>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xmlns="" val="3375118094"/>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sz="800" dirty="0">
                          <a:latin typeface="Times New Roman" panose="02020603050405020304" pitchFamily="18" charset="0"/>
                          <a:cs typeface="Times New Roman" panose="02020603050405020304" pitchFamily="18" charset="0"/>
                        </a:endParaRPr>
                      </a:p>
                      <a:p>
                        <a:pPr lvl="0" eaLnBrk="1" hangingPunct="1">
                          <a:buNone/>
                        </a:pPr>
                        <a:endParaRPr lang="ru-RU"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Орындаған</a:t>
                        </a:r>
                        <a:r>
                          <a:rPr lang="ru-RU" sz="800" dirty="0">
                            <a:latin typeface="Times New Roman" panose="02020603050405020304" pitchFamily="18" charset="0"/>
                            <a:cs typeface="Times New Roman" panose="02020603050405020304" pitchFamily="18" charset="0"/>
                          </a:rPr>
                          <a:t>:</a:t>
                        </a:r>
                      </a:p>
                      <a:p>
                        <a:pPr lvl="0" eaLnBrk="1" hangingPunct="1">
                          <a:buNone/>
                        </a:pPr>
                        <a:r>
                          <a:rPr lang="ru-RU" altLang="en-US" sz="80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omp_kzo@meteo.kz</a:t>
                        </a:r>
                        <a:endParaRPr lang="en-US" altLang="x-none" sz="800" b="1" dirty="0">
                          <a:latin typeface="Times New Roman" panose="02020603050405020304" pitchFamily="18" charset="0"/>
                          <a:cs typeface="Times New Roman" panose="02020603050405020304" pitchFamily="18" charset="0"/>
                        </a:endParaRPr>
                      </a:p>
                      <a:p>
                        <a:pPr lvl="0" eaLnBrk="1" hangingPunct="1">
                          <a:buNone/>
                        </a:pPr>
                        <a:r>
                          <a:rPr lang="kk-KZ" altLang="x-none" sz="800" b="0" dirty="0">
                            <a:latin typeface="Times New Roman" panose="02020603050405020304" pitchFamily="18" charset="0"/>
                            <a:ea typeface="Times New Roman" panose="02020603050405020304" pitchFamily="18" charset="0"/>
                            <a:cs typeface="Times New Roman" panose="02020603050405020304" pitchFamily="18" charset="0"/>
                          </a:rPr>
                          <a:t>Қошқарова Г</a:t>
                        </a:r>
                        <a:r>
                          <a:rPr lang="kk-KZ" altLang="x-none" sz="800" b="0" dirty="0" smtClean="0">
                            <a:latin typeface="Times New Roman" panose="02020603050405020304" pitchFamily="18" charset="0"/>
                            <a:ea typeface="Times New Roman" panose="02020603050405020304" pitchFamily="18" charset="0"/>
                            <a:cs typeface="Times New Roman" panose="02020603050405020304" pitchFamily="18" charset="0"/>
                          </a:rPr>
                          <a:t>./</a:t>
                        </a:r>
                        <a:r>
                          <a:rPr lang="kk-KZ" altLang="x-none" sz="800" b="0" baseline="0" dirty="0" smtClean="0">
                            <a:latin typeface="Times New Roman" panose="02020603050405020304" pitchFamily="18" charset="0"/>
                            <a:ea typeface="Times New Roman" panose="02020603050405020304" pitchFamily="18" charset="0"/>
                            <a:cs typeface="Times New Roman" panose="02020603050405020304" pitchFamily="18" charset="0"/>
                          </a:rPr>
                          <a:t>Маратқызы Ж.</a:t>
                        </a:r>
                        <a:endParaRPr lang="en-US" altLang="x-none"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xmlns="" val="20000"/>
                    </a:ext>
                  </a:extLst>
                </a:gridCol>
                <a:gridCol w="3015203">
                  <a:extLst>
                    <a:ext uri="{9D8B030D-6E8A-4147-A177-3AD203B41FA5}">
                      <a16:colId xmlns:a16="http://schemas.microsoft.com/office/drawing/2014/main" xmlns=""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xmlns=""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xmlns=""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14657</TotalTime>
  <Words>550</Words>
  <Application>Microsoft Office PowerPoint</Application>
  <PresentationFormat>Лист A4 (210x297 мм)</PresentationFormat>
  <Paragraphs>96</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3105</cp:revision>
  <cp:lastPrinted>2021-07-01T07:38:07Z</cp:lastPrinted>
  <dcterms:created xsi:type="dcterms:W3CDTF">2018-03-27T06:03:00Z</dcterms:created>
  <dcterms:modified xsi:type="dcterms:W3CDTF">2024-05-01T06:06:45Z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