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238529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соғатын жел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a:t>
            </a:r>
            <a:r>
              <a:rPr lang="" sz="1200" dirty="0" smtClean="0">
                <a:solidFill>
                  <a:prstClr val="black"/>
                </a:solidFill>
                <a:latin typeface="Times New Roman" pitchFamily="18" charset="0"/>
                <a:cs typeface="Times New Roman" pitchFamily="18" charset="0"/>
              </a:rPr>
              <a:t>баты</a:t>
            </a:r>
            <a:r>
              <a:rPr lang="kk-KZ" sz="1200" dirty="0" smtClean="0">
                <a:solidFill>
                  <a:prstClr val="black"/>
                </a:solidFill>
                <a:latin typeface="Times New Roman" pitchFamily="18" charset="0"/>
                <a:cs typeface="Times New Roman" pitchFamily="18" charset="0"/>
              </a:rPr>
              <a:t>сқа </a:t>
            </a:r>
            <a:r>
              <a:rPr lang="kk-KZ" sz="1200" dirty="0">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2-7, күндіз күші </a:t>
            </a:r>
            <a:r>
              <a:rPr lang="kk-KZ" sz="1200" dirty="0" smtClean="0">
                <a:solidFill>
                  <a:prstClr val="black"/>
                </a:solidFill>
                <a:latin typeface="Times New Roman" pitchFamily="18" charset="0"/>
                <a:cs typeface="Times New Roman" pitchFamily="18" charset="0"/>
              </a:rPr>
              <a:t>7-1</a:t>
            </a:r>
            <a:r>
              <a:rPr lang="" sz="1200" dirty="0" smtClean="0">
                <a:solidFill>
                  <a:prstClr val="black"/>
                </a:solidFill>
                <a:latin typeface="Times New Roman" pitchFamily="18" charset="0"/>
                <a:cs typeface="Times New Roman" pitchFamily="18" charset="0"/>
              </a:rPr>
              <a:t>6 екп</a:t>
            </a:r>
            <a:r>
              <a:rPr lang="kk-KZ" sz="1200" dirty="0" smtClean="0">
                <a:solidFill>
                  <a:prstClr val="black"/>
                </a:solidFill>
                <a:latin typeface="Times New Roman" pitchFamily="18" charset="0"/>
                <a:cs typeface="Times New Roman" pitchFamily="18" charset="0"/>
              </a:rPr>
              <a:t>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градус үсік,</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5-17°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54777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18884</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2021-07-01T03:56:27Z</cp:lastPrinted>
  <dcterms:created xsi:type="dcterms:W3CDTF">2018-03-27T06:03:00Z</dcterms:created>
  <dcterms:modified xsi:type="dcterms:W3CDTF">2024-05-01T07:56:54Z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