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91918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kk-KZ" altLang="ru-RU" sz="1100" b="1">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9221788"/>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02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түнде</a:t>
            </a:r>
            <a:r>
              <a:rPr lang="kk-KZ" sz="1100" dirty="0">
                <a:latin typeface="Times New Roman" panose="02020603050405020304" pitchFamily="18" charset="0"/>
                <a:cs typeface="Times New Roman" panose="02020603050405020304" pitchFamily="18" charset="0"/>
              </a:rPr>
              <a:t> жауын-шашын (көбінесе жаңбыр</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15-20 м/с. Ауа температурасы түнде 2-4, күндіз 11-13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03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жаңбыр. Солтүстік-шығыстан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02 мамырда, түнде 03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4980</cp:revision>
  <cp:lastPrinted>2023-01-16T10:13:34Z</cp:lastPrinted>
  <dcterms:created xsi:type="dcterms:W3CDTF">2018-03-27T06:03:00Z</dcterms:created>
  <dcterms:modified xsi:type="dcterms:W3CDTF">2024-05-01T06:40:57Z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