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837599208"/>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a:t>
                      </a:r>
                      <a:r>
                        <a:rPr lang="ru-RU" altLang="x-none" sz="1600" b="1" i="1" dirty="0" smtClean="0">
                          <a:solidFill>
                            <a:srgbClr val="002060"/>
                          </a:solidFill>
                          <a:latin typeface="Times New Roman" panose="02020603050405020304" pitchFamily="18" charset="0"/>
                          <a:cs typeface="Times New Roman" panose="02020603050405020304" pitchFamily="18" charset="0"/>
                        </a:rPr>
                        <a:t>22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01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err="1"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01 </a:t>
            </a:r>
            <a:r>
              <a:rPr lang="kk-KZ" altLang="ru-RU" sz="1200" b="1" dirty="0" smtClean="0">
                <a:latin typeface="Times New Roman" panose="02020603050405020304" pitchFamily="18" charset="0"/>
                <a:cs typeface="Times New Roman" panose="02020603050405020304" pitchFamily="18" charset="0"/>
              </a:rPr>
              <a:t>мамырға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760563135"/>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0,64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мамырға</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01 мамырдан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02</a:t>
            </a:r>
            <a:r>
              <a:rPr lang="kk-KZ" altLang="ru-RU" sz="1200" b="1" dirty="0" smtClean="0">
                <a:latin typeface="Times New Roman" pitchFamily="18" charset="0"/>
                <a:cs typeface="Times New Roman" pitchFamily="18" charset="0"/>
              </a:rPr>
              <a:t> мамырға  2024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К</a:t>
            </a:r>
            <a:r>
              <a:rPr lang="kk-KZ" sz="1100" dirty="0" smtClean="0">
                <a:latin typeface="Times New Roman" pitchFamily="18" charset="0"/>
                <a:cs typeface="Times New Roman" pitchFamily="18" charset="0"/>
              </a:rPr>
              <a:t>өшпелі </a:t>
            </a:r>
            <a:r>
              <a:rPr lang="kk-KZ" sz="1100" dirty="0" smtClean="0">
                <a:latin typeface="Times New Roman" pitchFamily="18" charset="0"/>
                <a:cs typeface="Times New Roman" pitchFamily="18" charset="0"/>
              </a:rPr>
              <a:t>бұлтты, жауын-шашынсыз болады. Оңтүстік-шығыстан жел соғады, күші 5-10 м/с. Ауа температурасы түнде 9-11, күндіз 26-28 градус жылы болады</a:t>
            </a:r>
            <a:r>
              <a:rPr lang="kk-KZ" sz="1100" dirty="0" smtClean="0">
                <a:latin typeface="Times New Roman" pitchFamily="18" charset="0"/>
                <a:cs typeface="Times New Roman" pitchFamily="18" charset="0"/>
              </a:rPr>
              <a:t>.</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03 </a:t>
            </a:r>
            <a:r>
              <a:rPr lang="kk-KZ" altLang="ru-RU" sz="1200" b="1" dirty="0" smtClean="0">
                <a:latin typeface="Times New Roman" pitchFamily="18" charset="0"/>
                <a:cs typeface="Times New Roman" pitchFamily="18" charset="0"/>
              </a:rPr>
              <a:t>мамырға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2024 ж. 2</a:t>
            </a:r>
            <a:r>
              <a:rPr lang="ru-RU"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02</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мамырдан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ru-RU" altLang="ru-RU" sz="1200" b="1" dirty="0" smtClean="0">
                <a:latin typeface="Times New Roman" panose="02020603050405020304" pitchFamily="18" charset="0"/>
                <a:cs typeface="Times New Roman" panose="02020603050405020304" pitchFamily="18" charset="0"/>
              </a:rPr>
              <a:t>03</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мамырға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a:t>
            </a:r>
            <a:r>
              <a:rPr lang="kk-KZ" sz="1100" dirty="0" smtClean="0">
                <a:latin typeface="Times New Roman" pitchFamily="18" charset="0"/>
                <a:cs typeface="Times New Roman" pitchFamily="18" charset="0"/>
              </a:rPr>
              <a:t>бұлтты, жауын-шашынсыз болады. </a:t>
            </a:r>
            <a:r>
              <a:rPr lang="kk-KZ" sz="1100" dirty="0" smtClean="0">
                <a:latin typeface="Times New Roman" pitchFamily="18" charset="0"/>
                <a:cs typeface="Times New Roman" pitchFamily="18" charset="0"/>
              </a:rPr>
              <a:t>Оңтүстік-батыстан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11-13 жылы </a:t>
            </a:r>
            <a:r>
              <a:rPr lang="kk-KZ" sz="1100" dirty="0" smtClean="0">
                <a:latin typeface="Times New Roman" pitchFamily="18" charset="0"/>
                <a:cs typeface="Times New Roman" pitchFamily="18" charset="0"/>
              </a:rPr>
              <a:t>болады.</a:t>
            </a:r>
          </a:p>
        </p:txBody>
      </p:sp>
      <p:sp>
        <p:nvSpPr>
          <p:cNvPr id="22" name="TextBox 13"/>
          <p:cNvSpPr txBox="1"/>
          <p:nvPr/>
        </p:nvSpPr>
        <p:spPr>
          <a:xfrm>
            <a:off x="5036455" y="2162602"/>
            <a:ext cx="4645546"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smtClean="0">
                <a:solidFill>
                  <a:schemeClr val="tx1"/>
                </a:solidFill>
                <a:latin typeface="Times New Roman" panose="02020603050405020304" pitchFamily="18" charset="0"/>
                <a:cs typeface="Times New Roman" panose="02020603050405020304" pitchFamily="18" charset="0"/>
              </a:rPr>
              <a:t>02</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мамырда</a:t>
            </a:r>
            <a:r>
              <a:rPr lang="ru-RU" sz="1200" dirty="0" smtClean="0">
                <a:solidFill>
                  <a:schemeClr val="tx1"/>
                </a:solidFill>
                <a:latin typeface="Times New Roman" panose="02020603050405020304" pitchFamily="18" charset="0"/>
                <a:cs typeface="Times New Roman" panose="02020603050405020304" pitchFamily="18" charset="0"/>
              </a:rPr>
              <a:t>, 03 </a:t>
            </a:r>
            <a:r>
              <a:rPr lang="ru-RU" sz="1200" dirty="0" err="1" smtClean="0">
                <a:solidFill>
                  <a:schemeClr val="tx1"/>
                </a:solidFill>
                <a:latin typeface="Times New Roman" panose="02020603050405020304" pitchFamily="18" charset="0"/>
                <a:cs typeface="Times New Roman" panose="02020603050405020304" pitchFamily="18" charset="0"/>
              </a:rPr>
              <a:t>мамырға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Е</a:t>
            </a:r>
            <a:r>
              <a:rPr lang="ru-RU" sz="1200" b="1" i="1" dirty="0" err="1" smtClean="0">
                <a:latin typeface="Times New Roman" panose="02020603050405020304" pitchFamily="18" charset="0"/>
                <a:cs typeface="Times New Roman" panose="02020603050405020304" pitchFamily="18" charset="0"/>
              </a:rPr>
              <a:t>./Сүгірәлі </a:t>
            </a:r>
            <a:r>
              <a:rPr lang="ru-RU" sz="1200" b="1" i="1" dirty="0" smtClean="0">
                <a:latin typeface="Times New Roman" panose="02020603050405020304" pitchFamily="18" charset="0"/>
                <a:cs typeface="Times New Roman" panose="02020603050405020304" pitchFamily="18" charset="0"/>
              </a:rPr>
              <a:t>Н.О.</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13690</TotalTime>
  <Words>575</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3219</cp:revision>
  <cp:lastPrinted>2021-07-01T03:56:27Z</cp:lastPrinted>
  <dcterms:created xsi:type="dcterms:W3CDTF">2018-03-27T06:03:00Z</dcterms:created>
  <dcterms:modified xsi:type="dcterms:W3CDTF">2024-05-01T06:32:27Z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