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09875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31825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581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 </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02 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түнде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солтүстіктен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5-7,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15-17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3</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03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25252</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4906</cp:revision>
  <cp:lastPrinted>2021-07-01T03:56:27Z</cp:lastPrinted>
  <dcterms:created xsi:type="dcterms:W3CDTF">2018-03-27T06:03:00Z</dcterms:created>
  <dcterms:modified xsi:type="dcterms:W3CDTF">2024-05-01T07:41:19Z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