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90" d="100"/>
          <a:sy n="90" d="100"/>
        </p:scale>
        <p:origin x="108" y="22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91546616"/>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122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01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4047262"/>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02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01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түнде</a:t>
            </a:r>
            <a:r>
              <a:rPr lang="kk-KZ" sz="1300" dirty="0">
                <a:solidFill>
                  <a:prstClr val="black"/>
                </a:solidFill>
                <a:latin typeface="Times New Roman" pitchFamily="18" charset="0"/>
                <a:cs typeface="Times New Roman" pitchFamily="18" charset="0"/>
              </a:rPr>
              <a:t> жаңбыр жауады</a:t>
            </a:r>
            <a:r>
              <a:rPr lang="kk-KZ" sz="1300" dirty="0">
                <a:effectLst/>
                <a:latin typeface="Times New Roman" panose="02020603050405020304" pitchFamily="18" charset="0"/>
                <a:ea typeface="Calibri" panose="020F0502020204030204" pitchFamily="34" charset="0"/>
              </a:rPr>
              <a:t>. Жел түнде 15-20, күндіз 5-10 м/с. Ауа температурасы </a:t>
            </a:r>
            <a:r>
              <a:rPr lang="kk-KZ" sz="1300">
                <a:effectLst/>
                <a:latin typeface="Times New Roman" panose="02020603050405020304" pitchFamily="18" charset="0"/>
                <a:ea typeface="Calibri" panose="020F0502020204030204" pitchFamily="34" charset="0"/>
              </a:rPr>
              <a:t>түнде 3-5, күндіз 9-11 </a:t>
            </a:r>
            <a:r>
              <a:rPr lang="kk-KZ" sz="1300" dirty="0">
                <a:effectLst/>
                <a:latin typeface="Times New Roman" panose="02020603050405020304" pitchFamily="18" charset="0"/>
                <a:ea typeface="Calibri" panose="020F0502020204030204" pitchFamily="34" charset="0"/>
              </a:rPr>
              <a:t>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indent="182563" algn="just"/>
            <a:endParaRPr lang="ru-RU" sz="1300" dirty="0">
              <a:solidFill>
                <a:prstClr val="black"/>
              </a:solidFill>
              <a:latin typeface="Times New Roman" pitchFamily="18" charset="0"/>
              <a:cs typeface="Times New Roman" pitchFamily="18" charset="0"/>
            </a:endParaRPr>
          </a:p>
          <a:p>
            <a:pPr lvl="0" indent="182563" algn="ctr"/>
            <a:r>
              <a:rPr lang="kk-KZ" sz="1300" b="1" dirty="0">
                <a:solidFill>
                  <a:srgbClr val="000000"/>
                </a:solidFill>
                <a:latin typeface="Times New Roman" panose="02020603050405020304" pitchFamily="18" charset="0"/>
                <a:cs typeface="Times New Roman" panose="02020603050405020304" pitchFamily="18" charset="0"/>
              </a:rPr>
              <a:t>03 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02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03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жауын-шашынсыз.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5-10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2-4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695800651"/>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85</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0.528</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0.336</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90</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0.179</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1333</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0.267</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01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16417</TotalTime>
  <Words>572</Words>
  <Application>Microsoft Office PowerPoint</Application>
  <PresentationFormat>Лист A4 (210x297 мм)</PresentationFormat>
  <Paragraphs>100</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3089</cp:revision>
  <cp:lastPrinted>2021-07-01T07:38:07Z</cp:lastPrinted>
  <dcterms:created xsi:type="dcterms:W3CDTF">2018-03-27T06:03:00Z</dcterms:created>
  <dcterms:modified xsi:type="dcterms:W3CDTF">2024-05-01T07:29:21Z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