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319249"/>
              </p:ext>
            </p:extLst>
          </p:nvPr>
        </p:nvGraphicFramePr>
        <p:xfrm>
          <a:off x="307975" y="2401809"/>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122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01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44269" y="224857"/>
            <a:ext cx="4803765" cy="2492990"/>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01 </a:t>
            </a:r>
            <a:r>
              <a:rPr lang="kk-KZ" altLang="ru-RU" sz="1200" b="1" dirty="0">
                <a:solidFill>
                  <a:prstClr val="black"/>
                </a:solidFill>
                <a:latin typeface="Times New Roman" panose="02020603050405020304" pitchFamily="18" charset="0"/>
                <a:cs typeface="Times New Roman" panose="02020603050405020304" pitchFamily="18" charset="0"/>
              </a:rPr>
              <a:t>мамыр 2024 </a:t>
            </a:r>
            <a:r>
              <a:rPr lang="kk-KZ" altLang="ru-RU" sz="1200" b="1" dirty="0">
                <a:solidFill>
                  <a:prstClr val="black"/>
                </a:solidFill>
                <a:latin typeface="Times New Roman" panose="02020603050405020304" pitchFamily="18" charset="0"/>
                <a:cs typeface="Times New Roman" panose="02020603050405020304" pitchFamily="18" charset="0"/>
              </a:rPr>
              <a:t>ж. сағ. 20-ден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kk-KZ" sz="1200" dirty="0">
                <a:solidFill>
                  <a:prstClr val="black"/>
                </a:solidFill>
                <a:latin typeface="Times New Roman" panose="02020603050405020304" pitchFamily="18" charset="0"/>
                <a:cs typeface="Times New Roman" panose="02020603050405020304" pitchFamily="18" charset="0"/>
              </a:rPr>
              <a:t>Көшпелі бұлтты</a:t>
            </a:r>
            <a:r>
              <a:rPr lang="kk-KZ" sz="1200" dirty="0" smtClean="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жауын-шашынсыз. Солтүстік-шығыстан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Ауа температурасы түнде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a:t>
            </a:r>
            <a:r>
              <a:rPr lang="kk-KZ" sz="1200" dirty="0">
                <a:solidFill>
                  <a:prstClr val="black"/>
                </a:solidFill>
                <a:latin typeface="Times New Roman" panose="02020603050405020304" pitchFamily="18" charset="0"/>
                <a:cs typeface="Times New Roman" panose="02020603050405020304" pitchFamily="18" charset="0"/>
              </a:rPr>
              <a:t>жылы.</a:t>
            </a:r>
            <a:endParaRPr lang="kk-KZ" sz="1200" b="1" dirty="0" smtClean="0">
              <a:latin typeface="Times New Roman" panose="02020603050405020304" pitchFamily="18" charset="0"/>
              <a:cs typeface="Times New Roman" panose="02020603050405020304" pitchFamily="18" charset="0"/>
            </a:endParaRPr>
          </a:p>
          <a:p>
            <a:pPr algn="ctr"/>
            <a:endParaRPr lang="kk-KZ" sz="1200" b="1" dirty="0" smtClean="0">
              <a:latin typeface="Times New Roman" panose="02020603050405020304" pitchFamily="18" charset="0"/>
              <a:cs typeface="Times New Roman" panose="02020603050405020304" pitchFamily="18" charset="0"/>
            </a:endParaRPr>
          </a:p>
          <a:p>
            <a:pPr algn="ctr"/>
            <a:r>
              <a:rPr lang="kk-KZ" sz="1200" b="1" dirty="0" smtClean="0">
                <a:latin typeface="Times New Roman" panose="02020603050405020304" pitchFamily="18" charset="0"/>
                <a:cs typeface="Times New Roman" panose="02020603050405020304" pitchFamily="18" charset="0"/>
              </a:rPr>
              <a:t>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02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03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kk-KZ" sz="1200" dirty="0">
                <a:solidFill>
                  <a:prstClr val="black"/>
                </a:solidFill>
                <a:latin typeface="Times New Roman" panose="02020603050405020304" pitchFamily="18" charset="0"/>
                <a:cs typeface="Times New Roman" panose="02020603050405020304" pitchFamily="18" charset="0"/>
              </a:rPr>
              <a:t>Көшпелі бұлтты, </a:t>
            </a:r>
            <a:r>
              <a:rPr lang="kk-KZ" sz="1200" dirty="0">
                <a:solidFill>
                  <a:prstClr val="black"/>
                </a:solidFill>
                <a:latin typeface="Times New Roman" panose="02020603050405020304" pitchFamily="18" charset="0"/>
                <a:cs typeface="Times New Roman" panose="02020603050405020304" pitchFamily="18" charset="0"/>
              </a:rPr>
              <a:t>күндіз </a:t>
            </a:r>
            <a:r>
              <a:rPr lang="kk-KZ" sz="1200" dirty="0" smtClean="0">
                <a:solidFill>
                  <a:prstClr val="black"/>
                </a:solidFill>
                <a:latin typeface="Times New Roman" panose="02020603050405020304" pitchFamily="18" charset="0"/>
                <a:cs typeface="Times New Roman" panose="02020603050405020304" pitchFamily="18" charset="0"/>
              </a:rPr>
              <a:t>жаңбыр. </a:t>
            </a:r>
            <a:r>
              <a:rPr lang="kk-KZ" sz="1200" smtClean="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a:t>
            </a:r>
            <a:r>
              <a:rPr lang="kk-KZ" sz="1200" dirty="0">
                <a:solidFill>
                  <a:prstClr val="black"/>
                </a:solidFill>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anose="02020603050405020304" pitchFamily="18" charset="0"/>
                <a:cs typeface="Times New Roman" panose="02020603050405020304" pitchFamily="18" charset="0"/>
              </a:rPr>
              <a:t>күші 9-14 м/с. </a:t>
            </a:r>
            <a:r>
              <a:rPr lang="kk-KZ" sz="1200" dirty="0">
                <a:solidFill>
                  <a:prstClr val="black"/>
                </a:solidFill>
                <a:latin typeface="Times New Roman" panose="02020603050405020304" pitchFamily="18" charset="0"/>
                <a:cs typeface="Times New Roman" panose="02020603050405020304" pitchFamily="18" charset="0"/>
              </a:rPr>
              <a:t>Ауа </a:t>
            </a:r>
            <a:r>
              <a:rPr lang="kk-KZ" sz="1200" dirty="0" smtClean="0">
                <a:solidFill>
                  <a:prstClr val="black"/>
                </a:solidFill>
                <a:latin typeface="Times New Roman" panose="02020603050405020304" pitchFamily="18" charset="0"/>
                <a:cs typeface="Times New Roman" panose="02020603050405020304" pitchFamily="18" charset="0"/>
              </a:rPr>
              <a:t>температурасы 3-5 градус </a:t>
            </a:r>
            <a:r>
              <a:rPr lang="kk-KZ" sz="1200" dirty="0">
                <a:solidFill>
                  <a:prstClr val="black"/>
                </a:solidFill>
                <a:latin typeface="Times New Roman" panose="02020603050405020304" pitchFamily="18" charset="0"/>
                <a:cs typeface="Times New Roman" panose="02020603050405020304" pitchFamily="18" charset="0"/>
              </a:rPr>
              <a:t>жылы болады</a:t>
            </a:r>
            <a:r>
              <a:rPr lang="ru-RU" sz="1200" dirty="0" smtClean="0">
                <a:solidFill>
                  <a:prstClr val="black"/>
                </a:solidFill>
                <a:latin typeface="Times New Roman" panose="02020603050405020304" pitchFamily="18" charset="0"/>
                <a:cs typeface="Times New Roman" panose="02020603050405020304" pitchFamily="18" charset="0"/>
              </a:rPr>
              <a:t>.</a:t>
            </a:r>
            <a:endParaRPr lang="kk-KZ" sz="1200" dirty="0" smtClean="0">
              <a:solidFill>
                <a:prstClr val="black"/>
              </a:solidFill>
              <a:latin typeface="Times New Roman" panose="02020603050405020304" pitchFamily="18" charset="0"/>
              <a:cs typeface="Times New Roman" panose="02020603050405020304" pitchFamily="18" charset="0"/>
            </a:endParaRP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205874768"/>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749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0.15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latin typeface="Calibri"/>
                        </a:rPr>
                        <a:t>0.078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latin typeface="Calibri"/>
                        </a:rPr>
                        <a:t>0.175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a16="http://schemas.microsoft.com/office/drawing/2014/main" xmlns=""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00934" y="3361664"/>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487014"/>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02,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smtClean="0">
                <a:solidFill>
                  <a:prstClr val="black"/>
                </a:solidFill>
                <a:latin typeface="Times New Roman" panose="02020603050405020304" pitchFamily="18" charset="0"/>
                <a:cs typeface="Times New Roman" panose="02020603050405020304" pitchFamily="18" charset="0"/>
              </a:rPr>
              <a:t>03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a16="http://schemas.microsoft.com/office/drawing/2014/main" xmlns="" val="20000"/>
                      </a:ext>
                    </a:extLst>
                  </a:gridCol>
                  <a:gridCol w="2145506">
                    <a:extLst>
                      <a:ext uri="{9D8B030D-6E8A-4147-A177-3AD203B41FA5}">
                        <a16:colId xmlns:a16="http://schemas.microsoft.com/office/drawing/2014/main" xmlns=""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a16="http://schemas.microsoft.com/office/drawing/2014/main" xmlns="" val="20000"/>
                    </a:ext>
                  </a:extLst>
                </a:gridCol>
                <a:gridCol w="2839775">
                  <a:extLst>
                    <a:ext uri="{9D8B030D-6E8A-4147-A177-3AD203B41FA5}">
                      <a16:colId xmlns:a16="http://schemas.microsoft.com/office/drawing/2014/main" xmlns=""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19911</TotalTime>
  <Words>576</Words>
  <Application>Microsoft Office PowerPoint</Application>
  <PresentationFormat>Лист A4 (210x297 мм)</PresentationFormat>
  <Paragraphs>96</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3773</cp:revision>
  <cp:lastPrinted>2021-07-01T07:38:07Z</cp:lastPrinted>
  <dcterms:created xsi:type="dcterms:W3CDTF">2018-03-27T06:03:00Z</dcterms:created>
  <dcterms:modified xsi:type="dcterms:W3CDTF">2024-05-01T08:07:26Z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