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113" d="100"/>
          <a:sy n="113" d="100"/>
        </p:scale>
        <p:origin x="-1956"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24436394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122</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01 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01548" y="117474"/>
            <a:ext cx="4867928" cy="2123658"/>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ru-RU" altLang="ru-RU" sz="1200" b="1" dirty="0" smtClean="0">
                <a:solidFill>
                  <a:srgbClr val="000000"/>
                </a:solidFill>
                <a:latin typeface="Times New Roman" panose="02020603050405020304" pitchFamily="18" charset="0"/>
                <a:cs typeface="Times New Roman" panose="02020603050405020304" pitchFamily="18" charset="0"/>
              </a:rPr>
              <a:t>02 </a:t>
            </a:r>
            <a:r>
              <a:rPr lang="ru-RU" altLang="ru-RU" sz="1200" b="1" dirty="0" err="1" smtClean="0">
                <a:solidFill>
                  <a:srgbClr val="000000"/>
                </a:solidFill>
                <a:latin typeface="Times New Roman" panose="02020603050405020304" pitchFamily="18" charset="0"/>
                <a:cs typeface="Times New Roman" panose="02020603050405020304" pitchFamily="18" charset="0"/>
              </a:rPr>
              <a:t>мамырға</a:t>
            </a:r>
            <a:r>
              <a:rPr lang="ru-RU" altLang="ru-RU" sz="1200" b="1" dirty="0" smtClean="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01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02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жауын-шашынсыз</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соғады</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күші</a:t>
            </a:r>
            <a:r>
              <a:rPr lang="ru-RU" altLang="ru-RU" sz="1200" dirty="0" smtClean="0">
                <a:latin typeface="Times New Roman" panose="02020603050405020304" pitchFamily="18" charset="0"/>
                <a:cs typeface="Times New Roman" panose="02020603050405020304" pitchFamily="18" charset="0"/>
              </a:rPr>
              <a:t> 9-14</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екпіні</a:t>
            </a:r>
            <a:r>
              <a:rPr lang="ru-RU" altLang="ru-RU" sz="1200" dirty="0">
                <a:latin typeface="Times New Roman" panose="02020603050405020304" pitchFamily="18" charset="0"/>
                <a:cs typeface="Times New Roman" panose="02020603050405020304" pitchFamily="18" charset="0"/>
              </a:rPr>
              <a:t> 15-20 м/с.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3-5</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15-17</a:t>
            </a:r>
            <a:r>
              <a:rPr lang="ru-RU" altLang="ru-RU" sz="1200" dirty="0" smtClean="0">
                <a:latin typeface="Times New Roman" panose="02020603050405020304" pitchFamily="18" charset="0"/>
                <a:cs typeface="Times New Roman" panose="02020603050405020304" pitchFamily="18" charset="0"/>
              </a:rPr>
              <a:t> </a:t>
            </a:r>
            <a:r>
              <a:rPr lang="ru-RU" altLang="ru-RU" sz="1200" dirty="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a:t>
            </a:r>
            <a:endParaRPr lang="ru-RU" altLang="ru-RU" sz="1200" dirty="0" smtClean="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03 мамырға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02 мамыр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03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Солтүстік-батыстан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2-4 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endParaRPr lang="ru-RU" sz="1200" dirty="0" smtClean="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01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smtClean="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230101391"/>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3667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2.444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392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1.307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0.158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70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0.348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0.073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1.075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Майған А.Т./Төкен </a:t>
            </a:r>
            <a:r>
              <a:rPr lang="kk-KZ" altLang="ru-RU" sz="1200" b="1" i="1" dirty="0">
                <a:solidFill>
                  <a:srgbClr val="000000"/>
                </a:solidFill>
                <a:latin typeface="Times New Roman" panose="02020603050405020304" pitchFamily="18" charset="0"/>
                <a:cs typeface="Times New Roman" panose="02020603050405020304" pitchFamily="18" charset="0"/>
              </a:rPr>
              <a:t>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76312"/>
        </p:xfrm>
        <a:graphic>
          <a:graphicData uri="http://schemas.openxmlformats.org/drawingml/2006/table">
            <a:tbl>
              <a:tblPr/>
              <a:tblGrid>
                <a:gridCol w="1203909">
                  <a:extLst>
                    <a:ext uri="{9D8B030D-6E8A-4147-A177-3AD203B41FA5}">
                      <a16:colId xmlns:a16="http://schemas.microsoft.com/office/drawing/2014/main" xmlns="" val="20000"/>
                    </a:ext>
                  </a:extLst>
                </a:gridCol>
                <a:gridCol w="2963596">
                  <a:extLst>
                    <a:ext uri="{9D8B030D-6E8A-4147-A177-3AD203B41FA5}">
                      <a16:colId xmlns:a16="http://schemas.microsoft.com/office/drawing/2014/main" xmlns=""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19519</TotalTime>
  <Words>609</Words>
  <Application>Microsoft Office PowerPoint</Application>
  <PresentationFormat>Лист A4 (210x297 мм)</PresentationFormat>
  <Paragraphs>103</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3669</cp:revision>
  <cp:lastPrinted>2021-07-01T07:38:07Z</cp:lastPrinted>
  <dcterms:created xsi:type="dcterms:W3CDTF">2018-03-27T06:03:00Z</dcterms:created>
  <dcterms:modified xsi:type="dcterms:W3CDTF">2024-05-01T08:00:29Z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