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7890382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5250267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43</a:t>
                      </a:r>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66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жауын-шашынсыз. Солтүстік-шығыстан жел соғады, </a:t>
            </a:r>
            <a:r>
              <a:rPr lang="kk-KZ" sz="1200" dirty="0" smtClean="0">
                <a:latin typeface="Times New Roman"/>
                <a:ea typeface="Times New Roman"/>
              </a:rPr>
              <a:t>күші </a:t>
            </a:r>
            <a:r>
              <a:rPr lang="kk-KZ" sz="1200" dirty="0" smtClean="0">
                <a:latin typeface="Times New Roman"/>
                <a:ea typeface="Times New Roman"/>
              </a:rPr>
              <a:t>2-7 м/с</a:t>
            </a:r>
            <a:r>
              <a:rPr lang="kk-KZ" sz="1200" dirty="0">
                <a:latin typeface="Times New Roman"/>
                <a:ea typeface="Times New Roman"/>
              </a:rPr>
              <a:t>. Ауа температурасы түнде 10-12, күндіз </a:t>
            </a:r>
            <a:r>
              <a:rPr lang="kk-KZ" sz="1200" dirty="0" smtClean="0">
                <a:latin typeface="Times New Roman"/>
                <a:ea typeface="Times New Roman"/>
              </a:rPr>
              <a:t>22-24 </a:t>
            </a:r>
            <a:r>
              <a:rPr lang="kk-KZ" sz="12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dirty="0">
                <a:latin typeface="Times New Roman"/>
                <a:ea typeface="Times New Roman"/>
              </a:rPr>
              <a:t>Солтүстік-шығыстан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20583</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3617</cp:revision>
  <cp:lastPrinted>2023-02-06T06:57:51Z</cp:lastPrinted>
  <dcterms:created xsi:type="dcterms:W3CDTF">2018-03-27T06:03:00Z</dcterms:created>
  <dcterms:modified xsi:type="dcterms:W3CDTF">2024-05-01T07:15:39Z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