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02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02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небольшой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ночью при грозе порывы 15-20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2-4,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20-22 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03 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0,674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0,548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19044</TotalTime>
  <Words>542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4105</cp:revision>
  <cp:lastPrinted>2021-07-01T03:56:27Z</cp:lastPrinted>
  <dcterms:created xsi:type="dcterms:W3CDTF">2018-03-27T06:03:00Z</dcterms:created>
  <dcterms:modified xsi:type="dcterms:W3CDTF">2024-05-01T08:33:13Z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