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9" d="100"/>
          <a:sy n="99" d="100"/>
        </p:scale>
        <p:origin x="96" y="2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20590993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мая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7427557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1,388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мая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мая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02 мая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днем небольшой дождь, гроза.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15-17,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25-27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мая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02 мая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03 мая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временами дождь, гроза.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-18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25741</TotalTime>
  <Words>593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3296</cp:revision>
  <cp:lastPrinted>2021-10-15T03:50:29Z</cp:lastPrinted>
  <dcterms:created xsi:type="dcterms:W3CDTF">2018-03-27T06:03:00Z</dcterms:created>
  <dcterms:modified xsi:type="dcterms:W3CDTF">2024-05-01T07:18:33Z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