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3306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kk-KZ" sz="1200" dirty="0"/>
              <a:t> </a:t>
            </a:r>
            <a:endParaRPr lang="kk-KZ" sz="1200" dirty="0" smtClean="0"/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9-14, порывы 15-20 м/с. Температура воздуха ночью 3-5,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мая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9-14, порывы 15-20 м/с. Температура воздуха ночью 3-5, днем 15-17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296463"/>
              </p:ext>
            </p:extLst>
          </p:nvPr>
        </p:nvGraphicFramePr>
        <p:xfrm>
          <a:off x="4953000" y="4149080"/>
          <a:ext cx="464347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18295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3540</cp:revision>
  <cp:lastPrinted>2021-07-01T03:56:27Z</cp:lastPrinted>
  <dcterms:created xsi:type="dcterms:W3CDTF">2018-03-27T06:03:00Z</dcterms:created>
  <dcterms:modified xsi:type="dcterms:W3CDTF">2024-05-01T08:01:48Z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