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DF5E46-4FE2-446E-8E1D-19AAF20974B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450465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D4C33-78AF-4FEA-91D9-E43396A063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2C889-C9D2-4D4A-AF9D-3D817C693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D6EFF-89B3-417D-AA30-8B7DEF44C4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F1328-EE5B-4A62-B5DF-584507C670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1AF7B-4FD1-4725-9291-936E1C494E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2C49-E48C-449E-9B22-A8C9DF453E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4DAE7-FD0C-440C-BD62-16347917B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64B0A-D4CE-490E-8132-7263FB0226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2A12F-5E88-4DAF-AB1C-4E66B4C6E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C0E1-8EF6-40E1-91C7-05D4A3AA1E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9FF8-CA51-4BA6-9B62-E69CF08BDA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F9249B-6140-49A3-972E-C0FB6D8C4D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122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01  мая 2024 </a:t>
            </a:r>
            <a:r>
              <a:rPr lang="kk-KZ" altLang="zh-CN" sz="1400" b="1" i="1" dirty="0">
                <a:solidFill>
                  <a:srgbClr val="002060"/>
                </a:solidFill>
              </a:rPr>
              <a:t>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02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ночью кратковременный дождь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с переходом на северо-восточный 3-8</a:t>
            </a:r>
            <a:r>
              <a:rPr lang="ru-RU" dirty="0">
                <a:solidFill>
                  <a:schemeClr val="tx1"/>
                </a:solidFill>
              </a:rPr>
              <a:t>, при грозе порывы </a:t>
            </a:r>
            <a:r>
              <a:rPr lang="ru-RU" dirty="0" smtClean="0">
                <a:solidFill>
                  <a:schemeClr val="tx1"/>
                </a:solidFill>
              </a:rPr>
              <a:t>18-23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7-9,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19-21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11-13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02 мая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03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за 01 мая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9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997102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19374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4546</cp:revision>
  <cp:lastPrinted>2021-07-01T09:11:30Z</cp:lastPrinted>
  <dcterms:created xsi:type="dcterms:W3CDTF">2018-03-27T06:03:00Z</dcterms:created>
  <dcterms:modified xsi:type="dcterms:W3CDTF">2024-05-01T06:13:09Z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