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652547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algn="just">
              <a:spcBef>
                <a:spcPts val="0"/>
              </a:spcBef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ночью осадки (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в снег)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с переходом на юго-восточный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311383"/>
              </p:ext>
            </p:extLst>
          </p:nvPr>
        </p:nvGraphicFramePr>
        <p:xfrm>
          <a:off x="4981916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19108</TotalTime>
  <Words>617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3453</cp:revision>
  <cp:lastPrinted>2021-10-14T11:15:53Z</cp:lastPrinted>
  <dcterms:created xsi:type="dcterms:W3CDTF">2018-03-27T06:03:00Z</dcterms:created>
  <dcterms:modified xsi:type="dcterms:W3CDTF">2024-05-01T08:04:52Z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