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227323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9-14, днем порывы 15-20 м/с. Температура воздуха ночью 5-7,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мая 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</a:p>
          <a:p>
            <a:pPr lvl="0"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578059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18880</TotalTime>
  <Words>541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3538</cp:revision>
  <cp:lastPrinted>2021-07-01T03:56:27Z</cp:lastPrinted>
  <dcterms:created xsi:type="dcterms:W3CDTF">2018-03-27T06:03:00Z</dcterms:created>
  <dcterms:modified xsi:type="dcterms:W3CDTF">2024-05-01T08:13:20Z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