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2550611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ночью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осадки (преимущественно дождь),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дождь. Ветер юго-западный 15-20 м/с. Температура воздуха ночью 2-4, днем 11-13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Переменная облачность, дождь. Ветер северо-восточный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ночью 4-6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590260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мая, ночью 03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31068</TotalTime>
  <Words>658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5152</cp:revision>
  <cp:lastPrinted>2021-11-30T05:55:24Z</cp:lastPrinted>
  <dcterms:created xsi:type="dcterms:W3CDTF">2018-03-27T06:03:00Z</dcterms:created>
  <dcterms:modified xsi:type="dcterms:W3CDTF">2024-05-01T06:35:00Z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