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8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199859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02 мая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мая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02 мая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ночью дождь. </a:t>
            </a:r>
            <a:r>
              <a:rPr lang="ru-RU" sz="13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ночью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15-20, днем 5- 10 м/с. Температура воздуха 3-5, днем 9-11 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мая по 08 ч. 03 мая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2-4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мая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8199273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0.528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0.336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1333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0.267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19231</TotalTime>
  <Words>609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3155</cp:revision>
  <cp:lastPrinted>2021-07-01T03:56:27Z</cp:lastPrinted>
  <dcterms:created xsi:type="dcterms:W3CDTF">2018-03-27T06:03:00Z</dcterms:created>
  <dcterms:modified xsi:type="dcterms:W3CDTF">2024-05-01T07:29:23Z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