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44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1336126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мая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без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 переходом на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ночью 2-7,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7-12, порывы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15-20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заморозки 1-3 градуса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без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-западный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24460" y="231374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5854819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19876</TotalTime>
  <Words>624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3486</cp:revision>
  <cp:lastPrinted>2021-07-01T03:56:27Z</cp:lastPrinted>
  <dcterms:created xsi:type="dcterms:W3CDTF">2018-03-27T06:03:00Z</dcterms:created>
  <dcterms:modified xsi:type="dcterms:W3CDTF">2024-05-01T07:58:05Z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