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49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645024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91823875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631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9-14, 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356992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smtClean="0">
                <a:latin typeface="Times New Roman" pitchFamily="18" charset="0"/>
                <a:cs typeface="Times New Roman" pitchFamily="18" charset="0"/>
              </a:rPr>
              <a:t>Е. 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16236</TotalTime>
  <Words>589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4794</cp:revision>
  <cp:lastPrinted>2021-07-01T03:56:27Z</cp:lastPrinted>
  <dcterms:created xsi:type="dcterms:W3CDTF">2018-03-27T06:03:00Z</dcterms:created>
  <dcterms:modified xsi:type="dcterms:W3CDTF">2024-05-01T07:48:41Z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